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omments/modernComment_7FFFF90C_77C4BA68.xml" ContentType="application/vnd.ms-powerpoint.comment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4551" r:id="rId4"/>
    <p:sldMasterId id="2147484608" r:id="rId5"/>
  </p:sldMasterIdLst>
  <p:notesMasterIdLst>
    <p:notesMasterId r:id="rId15"/>
  </p:notesMasterIdLst>
  <p:handoutMasterIdLst>
    <p:handoutMasterId r:id="rId16"/>
  </p:handoutMasterIdLst>
  <p:sldIdLst>
    <p:sldId id="10827" r:id="rId6"/>
    <p:sldId id="10828" r:id="rId7"/>
    <p:sldId id="10829" r:id="rId8"/>
    <p:sldId id="10830" r:id="rId9"/>
    <p:sldId id="2147481868" r:id="rId10"/>
    <p:sldId id="2147481878" r:id="rId11"/>
    <p:sldId id="2147481877" r:id="rId12"/>
    <p:sldId id="2147481869" r:id="rId13"/>
    <p:sldId id="2147481870" r:id="rId14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 Presentation" id="{71411035-FA3A-4707-B766-C7CC405157F6}">
          <p14:sldIdLst>
            <p14:sldId id="10827"/>
            <p14:sldId id="10828"/>
            <p14:sldId id="10829"/>
            <p14:sldId id="10830"/>
            <p14:sldId id="2147481868"/>
            <p14:sldId id="2147481878"/>
            <p14:sldId id="2147481877"/>
            <p14:sldId id="2147481869"/>
            <p14:sldId id="214748187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83E09776-2A0C-63BD-C810-BAD512C9F8B1}" name="Laurent Bugnion" initials="LB" userId="S::lbugnion@microsoft.com::94a16125-879e-41a1-8c58-0c0d5239adef" providerId="AD"/>
  <p188:author id="{288DF198-6777-84AF-37C4-EB57EC6FD9E3}" name="Pablo Lopes" initials="PL" userId="S::pablolopes@microsoft.com::2f6ec7cb-6063-497e-b8e1-17e41f084d72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/>
  <p:cmAuthor id="3" name="Mary Feil-Jacobs" initials="MF" lastIdx="22" clrIdx="3"/>
  <p:cmAuthor id="4" name="Angela Powell" initials="AP" lastIdx="9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243A5E"/>
    <a:srgbClr val="0078D4"/>
    <a:srgbClr val="000000"/>
    <a:srgbClr val="EBEBEB"/>
    <a:srgbClr val="3C3C41"/>
    <a:srgbClr val="1A1A1A"/>
    <a:srgbClr val="008272"/>
    <a:srgbClr val="008C72"/>
    <a:srgbClr val="353535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E3A0423-DF2D-43D8-B42A-3B470D344E8F}" v="1139" dt="2024-12-04T01:44:47.79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337" autoAdjust="0"/>
    <p:restoredTop sz="85021" autoAdjust="0"/>
  </p:normalViewPr>
  <p:slideViewPr>
    <p:cSldViewPr snapToGrid="0">
      <p:cViewPr varScale="1">
        <p:scale>
          <a:sx n="84" d="100"/>
          <a:sy n="84" d="100"/>
        </p:scale>
        <p:origin x="1722" y="30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notesViewPr>
    <p:cSldViewPr snapToGrid="0" showGuides="1">
      <p:cViewPr varScale="1">
        <p:scale>
          <a:sx n="137" d="100"/>
          <a:sy n="137" d="100"/>
        </p:scale>
        <p:origin x="3600" y="20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microsoft.com/office/2018/10/relationships/authors" Target="authors.xml"/><Relationship Id="rId5" Type="http://schemas.openxmlformats.org/officeDocument/2006/relationships/slideMaster" Target="slideMasters/slideMaster2.xml"/><Relationship Id="rId15" Type="http://schemas.openxmlformats.org/officeDocument/2006/relationships/notesMaster" Target="notesMasters/notesMaster1.xml"/><Relationship Id="rId23" Type="http://schemas.microsoft.com/office/2015/10/relationships/revisionInfo" Target="revisionInfo.xml"/><Relationship Id="rId10" Type="http://schemas.openxmlformats.org/officeDocument/2006/relationships/slide" Target="slides/slide5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cel L" userId="c7d15ef2112bf917" providerId="LiveId" clId="{9E3A0423-DF2D-43D8-B42A-3B470D344E8F}"/>
    <pc:docChg chg="undo redo custSel addSld delSld modSld sldOrd modSection">
      <pc:chgData name="Marcel L" userId="c7d15ef2112bf917" providerId="LiveId" clId="{9E3A0423-DF2D-43D8-B42A-3B470D344E8F}" dt="2024-12-04T01:46:22.224" v="2296" actId="1076"/>
      <pc:docMkLst>
        <pc:docMk/>
      </pc:docMkLst>
      <pc:sldChg chg="addSp delSp modSp mod chgLayout">
        <pc:chgData name="Marcel L" userId="c7d15ef2112bf917" providerId="LiveId" clId="{9E3A0423-DF2D-43D8-B42A-3B470D344E8F}" dt="2024-12-04T00:26:52.602" v="269" actId="20577"/>
        <pc:sldMkLst>
          <pc:docMk/>
          <pc:sldMk cId="1442033646" sldId="10827"/>
        </pc:sldMkLst>
        <pc:spChg chg="add del mod">
          <ac:chgData name="Marcel L" userId="c7d15ef2112bf917" providerId="LiveId" clId="{9E3A0423-DF2D-43D8-B42A-3B470D344E8F}" dt="2024-12-04T00:22:49.011" v="215" actId="478"/>
          <ac:spMkLst>
            <pc:docMk/>
            <pc:sldMk cId="1442033646" sldId="10827"/>
            <ac:spMk id="3" creationId="{994F26B6-58DE-4F1F-9726-8FB7B5F944E9}"/>
          </ac:spMkLst>
        </pc:spChg>
        <pc:spChg chg="mod ord">
          <ac:chgData name="Marcel L" userId="c7d15ef2112bf917" providerId="LiveId" clId="{9E3A0423-DF2D-43D8-B42A-3B470D344E8F}" dt="2024-12-04T00:26:52.602" v="269" actId="20577"/>
          <ac:spMkLst>
            <pc:docMk/>
            <pc:sldMk cId="1442033646" sldId="10827"/>
            <ac:spMk id="11" creationId="{295F7103-987D-0F45-8434-83B76752FD60}"/>
          </ac:spMkLst>
        </pc:spChg>
        <pc:spChg chg="del mod">
          <ac:chgData name="Marcel L" userId="c7d15ef2112bf917" providerId="LiveId" clId="{9E3A0423-DF2D-43D8-B42A-3B470D344E8F}" dt="2024-12-04T00:22:47.709" v="214" actId="478"/>
          <ac:spMkLst>
            <pc:docMk/>
            <pc:sldMk cId="1442033646" sldId="10827"/>
            <ac:spMk id="12" creationId="{6FB5FA4E-8E77-124D-9B7E-1ECF18F0EE4A}"/>
          </ac:spMkLst>
        </pc:spChg>
        <pc:picChg chg="add del mod">
          <ac:chgData name="Marcel L" userId="c7d15ef2112bf917" providerId="LiveId" clId="{9E3A0423-DF2D-43D8-B42A-3B470D344E8F}" dt="2024-12-04T00:24:13.168" v="225" actId="478"/>
          <ac:picMkLst>
            <pc:docMk/>
            <pc:sldMk cId="1442033646" sldId="10827"/>
            <ac:picMk id="5" creationId="{23CD2E26-9B20-59F5-2F2B-F19C288EBEAC}"/>
          </ac:picMkLst>
        </pc:picChg>
        <pc:picChg chg="add del mod">
          <ac:chgData name="Marcel L" userId="c7d15ef2112bf917" providerId="LiveId" clId="{9E3A0423-DF2D-43D8-B42A-3B470D344E8F}" dt="2024-12-04T00:25:55.172" v="265" actId="14100"/>
          <ac:picMkLst>
            <pc:docMk/>
            <pc:sldMk cId="1442033646" sldId="10827"/>
            <ac:picMk id="7" creationId="{54BC5DC6-619C-E06A-1603-9C79862576D8}"/>
          </ac:picMkLst>
        </pc:picChg>
      </pc:sldChg>
      <pc:sldChg chg="addSp delSp modSp mod modClrScheme chgLayout">
        <pc:chgData name="Marcel L" userId="c7d15ef2112bf917" providerId="LiveId" clId="{9E3A0423-DF2D-43D8-B42A-3B470D344E8F}" dt="2024-12-04T00:44:40.999" v="711" actId="6549"/>
        <pc:sldMkLst>
          <pc:docMk/>
          <pc:sldMk cId="251506226" sldId="10828"/>
        </pc:sldMkLst>
        <pc:spChg chg="add del mod">
          <ac:chgData name="Marcel L" userId="c7d15ef2112bf917" providerId="LiveId" clId="{9E3A0423-DF2D-43D8-B42A-3B470D344E8F}" dt="2024-12-04T00:30:20.241" v="343" actId="26606"/>
          <ac:spMkLst>
            <pc:docMk/>
            <pc:sldMk cId="251506226" sldId="10828"/>
            <ac:spMk id="3" creationId="{3CFFB6A6-98E2-C253-25C1-2E65CD194A54}"/>
          </ac:spMkLst>
        </pc:spChg>
        <pc:spChg chg="del mod">
          <ac:chgData name="Marcel L" userId="c7d15ef2112bf917" providerId="LiveId" clId="{9E3A0423-DF2D-43D8-B42A-3B470D344E8F}" dt="2024-12-04T00:29:23.065" v="311" actId="478"/>
          <ac:spMkLst>
            <pc:docMk/>
            <pc:sldMk cId="251506226" sldId="10828"/>
            <ac:spMk id="4" creationId="{C4694A4A-BB05-CFD1-C4CE-988C38A30D4D}"/>
          </ac:spMkLst>
        </pc:spChg>
        <pc:spChg chg="add del mod">
          <ac:chgData name="Marcel L" userId="c7d15ef2112bf917" providerId="LiveId" clId="{9E3A0423-DF2D-43D8-B42A-3B470D344E8F}" dt="2024-12-04T00:30:20.237" v="342" actId="26606"/>
          <ac:spMkLst>
            <pc:docMk/>
            <pc:sldMk cId="251506226" sldId="10828"/>
            <ac:spMk id="6" creationId="{83E54168-0AEF-CDBF-E2BA-C8CBA0411BBB}"/>
          </ac:spMkLst>
        </pc:spChg>
        <pc:spChg chg="add mod">
          <ac:chgData name="Marcel L" userId="c7d15ef2112bf917" providerId="LiveId" clId="{9E3A0423-DF2D-43D8-B42A-3B470D344E8F}" dt="2024-12-04T00:44:40.999" v="711" actId="6549"/>
          <ac:spMkLst>
            <pc:docMk/>
            <pc:sldMk cId="251506226" sldId="10828"/>
            <ac:spMk id="8" creationId="{3CFFB6A6-98E2-C253-25C1-2E65CD194A54}"/>
          </ac:spMkLst>
        </pc:spChg>
        <pc:spChg chg="add del mod">
          <ac:chgData name="Marcel L" userId="c7d15ef2112bf917" providerId="LiveId" clId="{9E3A0423-DF2D-43D8-B42A-3B470D344E8F}" dt="2024-12-04T00:27:09.655" v="271" actId="26606"/>
          <ac:spMkLst>
            <pc:docMk/>
            <pc:sldMk cId="251506226" sldId="10828"/>
            <ac:spMk id="9" creationId="{AA777436-47CB-9CF1-BA35-4421419F30DC}"/>
          </ac:spMkLst>
        </pc:spChg>
        <pc:spChg chg="add del mod">
          <ac:chgData name="Marcel L" userId="c7d15ef2112bf917" providerId="LiveId" clId="{9E3A0423-DF2D-43D8-B42A-3B470D344E8F}" dt="2024-12-04T00:27:13.876" v="273" actId="26606"/>
          <ac:spMkLst>
            <pc:docMk/>
            <pc:sldMk cId="251506226" sldId="10828"/>
            <ac:spMk id="11" creationId="{B8F96163-FADC-D4D2-CD8F-02147E56B6F4}"/>
          </ac:spMkLst>
        </pc:spChg>
        <pc:graphicFrameChg chg="add del">
          <ac:chgData name="Marcel L" userId="c7d15ef2112bf917" providerId="LiveId" clId="{9E3A0423-DF2D-43D8-B42A-3B470D344E8F}" dt="2024-12-04T00:30:20.237" v="342" actId="26606"/>
          <ac:graphicFrameMkLst>
            <pc:docMk/>
            <pc:sldMk cId="251506226" sldId="10828"/>
            <ac:graphicFrameMk id="5" creationId="{542D4382-EE42-9ABE-DDEE-5F3342DBAE21}"/>
          </ac:graphicFrameMkLst>
        </pc:graphicFrameChg>
        <pc:picChg chg="add mod">
          <ac:chgData name="Marcel L" userId="c7d15ef2112bf917" providerId="LiveId" clId="{9E3A0423-DF2D-43D8-B42A-3B470D344E8F}" dt="2024-12-04T00:30:28.457" v="346" actId="26606"/>
          <ac:picMkLst>
            <pc:docMk/>
            <pc:sldMk cId="251506226" sldId="10828"/>
            <ac:picMk id="10" creationId="{2F482FCE-0257-4DA2-5740-6EF2E9D491DF}"/>
          </ac:picMkLst>
        </pc:picChg>
      </pc:sldChg>
      <pc:sldChg chg="addSp delSp modSp mod modClrScheme chgLayout">
        <pc:chgData name="Marcel L" userId="c7d15ef2112bf917" providerId="LiveId" clId="{9E3A0423-DF2D-43D8-B42A-3B470D344E8F}" dt="2024-12-04T00:45:24.176" v="731" actId="20577"/>
        <pc:sldMkLst>
          <pc:docMk/>
          <pc:sldMk cId="146552812" sldId="10829"/>
        </pc:sldMkLst>
        <pc:spChg chg="mod">
          <ac:chgData name="Marcel L" userId="c7d15ef2112bf917" providerId="LiveId" clId="{9E3A0423-DF2D-43D8-B42A-3B470D344E8F}" dt="2024-12-04T00:45:24.176" v="731" actId="20577"/>
          <ac:spMkLst>
            <pc:docMk/>
            <pc:sldMk cId="146552812" sldId="10829"/>
            <ac:spMk id="4" creationId="{C4694A4A-BB05-CFD1-C4CE-988C38A30D4D}"/>
          </ac:spMkLst>
        </pc:spChg>
        <pc:spChg chg="add del mod">
          <ac:chgData name="Marcel L" userId="c7d15ef2112bf917" providerId="LiveId" clId="{9E3A0423-DF2D-43D8-B42A-3B470D344E8F}" dt="2024-12-04T00:33:01.943" v="571" actId="26606"/>
          <ac:spMkLst>
            <pc:docMk/>
            <pc:sldMk cId="146552812" sldId="10829"/>
            <ac:spMk id="9" creationId="{296ACEED-A85C-86B3-C709-423FFAA82CAF}"/>
          </ac:spMkLst>
        </pc:spChg>
        <pc:spChg chg="add del mod">
          <ac:chgData name="Marcel L" userId="c7d15ef2112bf917" providerId="LiveId" clId="{9E3A0423-DF2D-43D8-B42A-3B470D344E8F}" dt="2024-12-04T00:33:05.486" v="573" actId="478"/>
          <ac:spMkLst>
            <pc:docMk/>
            <pc:sldMk cId="146552812" sldId="10829"/>
            <ac:spMk id="11" creationId="{89434B2F-ADEE-F43E-1534-A4BB7FED530C}"/>
          </ac:spMkLst>
        </pc:spChg>
      </pc:sldChg>
      <pc:sldChg chg="addSp delSp modSp mod">
        <pc:chgData name="Marcel L" userId="c7d15ef2112bf917" providerId="LiveId" clId="{9E3A0423-DF2D-43D8-B42A-3B470D344E8F}" dt="2024-12-04T01:12:10.217" v="960" actId="1076"/>
        <pc:sldMkLst>
          <pc:docMk/>
          <pc:sldMk cId="1676478325" sldId="10830"/>
        </pc:sldMkLst>
        <pc:spChg chg="add mod">
          <ac:chgData name="Marcel L" userId="c7d15ef2112bf917" providerId="LiveId" clId="{9E3A0423-DF2D-43D8-B42A-3B470D344E8F}" dt="2024-12-04T01:10:20.098" v="929" actId="20577"/>
          <ac:spMkLst>
            <pc:docMk/>
            <pc:sldMk cId="1676478325" sldId="10830"/>
            <ac:spMk id="2" creationId="{436A71CE-63CE-F22F-5D88-345225C60D42}"/>
          </ac:spMkLst>
        </pc:spChg>
        <pc:spChg chg="mod">
          <ac:chgData name="Marcel L" userId="c7d15ef2112bf917" providerId="LiveId" clId="{9E3A0423-DF2D-43D8-B42A-3B470D344E8F}" dt="2024-12-04T01:04:42.308" v="864" actId="115"/>
          <ac:spMkLst>
            <pc:docMk/>
            <pc:sldMk cId="1676478325" sldId="10830"/>
            <ac:spMk id="8" creationId="{D1248B69-C030-12D6-23D6-737DA8E10746}"/>
          </ac:spMkLst>
        </pc:spChg>
        <pc:picChg chg="add mod">
          <ac:chgData name="Marcel L" userId="c7d15ef2112bf917" providerId="LiveId" clId="{9E3A0423-DF2D-43D8-B42A-3B470D344E8F}" dt="2024-12-04T01:12:08.369" v="959" actId="1076"/>
          <ac:picMkLst>
            <pc:docMk/>
            <pc:sldMk cId="1676478325" sldId="10830"/>
            <ac:picMk id="4" creationId="{D4FD9359-51A9-B27B-A19D-8B00469E5382}"/>
          </ac:picMkLst>
        </pc:picChg>
        <pc:picChg chg="add mod">
          <ac:chgData name="Marcel L" userId="c7d15ef2112bf917" providerId="LiveId" clId="{9E3A0423-DF2D-43D8-B42A-3B470D344E8F}" dt="2024-12-04T01:12:10.217" v="960" actId="1076"/>
          <ac:picMkLst>
            <pc:docMk/>
            <pc:sldMk cId="1676478325" sldId="10830"/>
            <ac:picMk id="6" creationId="{BA188941-1BAD-B0F6-5189-F847102AA684}"/>
          </ac:picMkLst>
        </pc:picChg>
        <pc:picChg chg="mod">
          <ac:chgData name="Marcel L" userId="c7d15ef2112bf917" providerId="LiveId" clId="{9E3A0423-DF2D-43D8-B42A-3B470D344E8F}" dt="2024-12-04T01:06:15.189" v="886" actId="1076"/>
          <ac:picMkLst>
            <pc:docMk/>
            <pc:sldMk cId="1676478325" sldId="10830"/>
            <ac:picMk id="7" creationId="{382E9353-47F1-7EA2-BF6A-E046F7CF19F3}"/>
          </ac:picMkLst>
        </pc:picChg>
        <pc:picChg chg="add del mod">
          <ac:chgData name="Marcel L" userId="c7d15ef2112bf917" providerId="LiveId" clId="{9E3A0423-DF2D-43D8-B42A-3B470D344E8F}" dt="2024-12-04T01:01:38.633" v="810" actId="478"/>
          <ac:picMkLst>
            <pc:docMk/>
            <pc:sldMk cId="1676478325" sldId="10830"/>
            <ac:picMk id="10" creationId="{1F577F36-5D01-D94F-2B4A-C2E728D38DCB}"/>
          </ac:picMkLst>
        </pc:picChg>
        <pc:picChg chg="add mod">
          <ac:chgData name="Marcel L" userId="c7d15ef2112bf917" providerId="LiveId" clId="{9E3A0423-DF2D-43D8-B42A-3B470D344E8F}" dt="2024-12-04T01:12:06.229" v="958" actId="1076"/>
          <ac:picMkLst>
            <pc:docMk/>
            <pc:sldMk cId="1676478325" sldId="10830"/>
            <ac:picMk id="12" creationId="{9780C581-B56E-73AA-AFE2-B104F40F578C}"/>
          </ac:picMkLst>
        </pc:picChg>
        <pc:picChg chg="add mod">
          <ac:chgData name="Marcel L" userId="c7d15ef2112bf917" providerId="LiveId" clId="{9E3A0423-DF2D-43D8-B42A-3B470D344E8F}" dt="2024-12-04T01:12:04.835" v="957" actId="1076"/>
          <ac:picMkLst>
            <pc:docMk/>
            <pc:sldMk cId="1676478325" sldId="10830"/>
            <ac:picMk id="14" creationId="{B427D567-54BB-7536-658F-2A80EB527943}"/>
          </ac:picMkLst>
        </pc:picChg>
        <pc:picChg chg="add del mod">
          <ac:chgData name="Marcel L" userId="c7d15ef2112bf917" providerId="LiveId" clId="{9E3A0423-DF2D-43D8-B42A-3B470D344E8F}" dt="2024-12-04T01:09:40.545" v="903" actId="478"/>
          <ac:picMkLst>
            <pc:docMk/>
            <pc:sldMk cId="1676478325" sldId="10830"/>
            <ac:picMk id="16" creationId="{19DA3386-0EA2-54A5-A35B-F5C36C5F7276}"/>
          </ac:picMkLst>
        </pc:picChg>
        <pc:picChg chg="add mod">
          <ac:chgData name="Marcel L" userId="c7d15ef2112bf917" providerId="LiveId" clId="{9E3A0423-DF2D-43D8-B42A-3B470D344E8F}" dt="2024-12-04T01:12:02.884" v="956" actId="1076"/>
          <ac:picMkLst>
            <pc:docMk/>
            <pc:sldMk cId="1676478325" sldId="10830"/>
            <ac:picMk id="18" creationId="{7613FD2B-2701-CBC8-3E59-DC7BE611398F}"/>
          </ac:picMkLst>
        </pc:picChg>
      </pc:sldChg>
      <pc:sldChg chg="add del">
        <pc:chgData name="Marcel L" userId="c7d15ef2112bf917" providerId="LiveId" clId="{9E3A0423-DF2D-43D8-B42A-3B470D344E8F}" dt="2024-12-04T01:06:33.136" v="890" actId="47"/>
        <pc:sldMkLst>
          <pc:docMk/>
          <pc:sldMk cId="969780403" sldId="10831"/>
        </pc:sldMkLst>
      </pc:sldChg>
      <pc:sldChg chg="addSp delSp modSp mod addAnim delAnim modAnim">
        <pc:chgData name="Marcel L" userId="c7d15ef2112bf917" providerId="LiveId" clId="{9E3A0423-DF2D-43D8-B42A-3B470D344E8F}" dt="2024-12-04T01:41:44.281" v="2087" actId="1076"/>
        <pc:sldMkLst>
          <pc:docMk/>
          <pc:sldMk cId="2009381480" sldId="2147481868"/>
        </pc:sldMkLst>
        <pc:spChg chg="mod">
          <ac:chgData name="Marcel L" userId="c7d15ef2112bf917" providerId="LiveId" clId="{9E3A0423-DF2D-43D8-B42A-3B470D344E8F}" dt="2024-12-04T01:16:19.738" v="1075"/>
          <ac:spMkLst>
            <pc:docMk/>
            <pc:sldMk cId="2009381480" sldId="2147481868"/>
            <ac:spMk id="3" creationId="{E926624E-133F-76CE-9190-5E67F4A70938}"/>
          </ac:spMkLst>
        </pc:spChg>
        <pc:spChg chg="mod">
          <ac:chgData name="Marcel L" userId="c7d15ef2112bf917" providerId="LiveId" clId="{9E3A0423-DF2D-43D8-B42A-3B470D344E8F}" dt="2024-12-04T01:16:19.738" v="1075"/>
          <ac:spMkLst>
            <pc:docMk/>
            <pc:sldMk cId="2009381480" sldId="2147481868"/>
            <ac:spMk id="4" creationId="{CF9CC9F1-5690-9034-3D9A-C87307309ACA}"/>
          </ac:spMkLst>
        </pc:spChg>
        <pc:spChg chg="add mod">
          <ac:chgData name="Marcel L" userId="c7d15ef2112bf917" providerId="LiveId" clId="{9E3A0423-DF2D-43D8-B42A-3B470D344E8F}" dt="2024-12-04T01:16:19.738" v="1075"/>
          <ac:spMkLst>
            <pc:docMk/>
            <pc:sldMk cId="2009381480" sldId="2147481868"/>
            <ac:spMk id="7" creationId="{F312528C-F9B0-5A60-93A4-663F63ACB92E}"/>
          </ac:spMkLst>
        </pc:spChg>
        <pc:spChg chg="add mod">
          <ac:chgData name="Marcel L" userId="c7d15ef2112bf917" providerId="LiveId" clId="{9E3A0423-DF2D-43D8-B42A-3B470D344E8F}" dt="2024-12-04T01:16:19.738" v="1075"/>
          <ac:spMkLst>
            <pc:docMk/>
            <pc:sldMk cId="2009381480" sldId="2147481868"/>
            <ac:spMk id="8" creationId="{CC1C5193-EAB8-B7A2-EABA-0FF239633985}"/>
          </ac:spMkLst>
        </pc:spChg>
        <pc:spChg chg="add mod">
          <ac:chgData name="Marcel L" userId="c7d15ef2112bf917" providerId="LiveId" clId="{9E3A0423-DF2D-43D8-B42A-3B470D344E8F}" dt="2024-12-04T01:16:19.738" v="1075"/>
          <ac:spMkLst>
            <pc:docMk/>
            <pc:sldMk cId="2009381480" sldId="2147481868"/>
            <ac:spMk id="9" creationId="{438E386E-CF3B-9818-AFF1-8E47A4162BEF}"/>
          </ac:spMkLst>
        </pc:spChg>
        <pc:spChg chg="add mod">
          <ac:chgData name="Marcel L" userId="c7d15ef2112bf917" providerId="LiveId" clId="{9E3A0423-DF2D-43D8-B42A-3B470D344E8F}" dt="2024-12-04T01:16:19.738" v="1075"/>
          <ac:spMkLst>
            <pc:docMk/>
            <pc:sldMk cId="2009381480" sldId="2147481868"/>
            <ac:spMk id="10" creationId="{E4236BFF-8B4D-FF53-79C5-9DBC28BDF0CD}"/>
          </ac:spMkLst>
        </pc:spChg>
        <pc:spChg chg="add mod">
          <ac:chgData name="Marcel L" userId="c7d15ef2112bf917" providerId="LiveId" clId="{9E3A0423-DF2D-43D8-B42A-3B470D344E8F}" dt="2024-12-04T01:16:19.738" v="1075"/>
          <ac:spMkLst>
            <pc:docMk/>
            <pc:sldMk cId="2009381480" sldId="2147481868"/>
            <ac:spMk id="11" creationId="{9892E44B-9DED-2B9E-FC2D-F0F35593BA7E}"/>
          </ac:spMkLst>
        </pc:spChg>
        <pc:spChg chg="add mod">
          <ac:chgData name="Marcel L" userId="c7d15ef2112bf917" providerId="LiveId" clId="{9E3A0423-DF2D-43D8-B42A-3B470D344E8F}" dt="2024-12-04T01:16:19.738" v="1075"/>
          <ac:spMkLst>
            <pc:docMk/>
            <pc:sldMk cId="2009381480" sldId="2147481868"/>
            <ac:spMk id="12" creationId="{6244F08E-AE9D-2B81-BF7D-F93638C796C4}"/>
          </ac:spMkLst>
        </pc:spChg>
        <pc:spChg chg="mod">
          <ac:chgData name="Marcel L" userId="c7d15ef2112bf917" providerId="LiveId" clId="{9E3A0423-DF2D-43D8-B42A-3B470D344E8F}" dt="2024-12-04T01:38:30.721" v="2023" actId="1076"/>
          <ac:spMkLst>
            <pc:docMk/>
            <pc:sldMk cId="2009381480" sldId="2147481868"/>
            <ac:spMk id="14" creationId="{841726B8-B6C4-C078-7AA8-D0FE619D8605}"/>
          </ac:spMkLst>
        </pc:spChg>
        <pc:spChg chg="mod">
          <ac:chgData name="Marcel L" userId="c7d15ef2112bf917" providerId="LiveId" clId="{9E3A0423-DF2D-43D8-B42A-3B470D344E8F}" dt="2024-12-04T01:38:30.721" v="2023" actId="1076"/>
          <ac:spMkLst>
            <pc:docMk/>
            <pc:sldMk cId="2009381480" sldId="2147481868"/>
            <ac:spMk id="15" creationId="{9C71AE51-E842-8A74-3DB1-131EB78772D9}"/>
          </ac:spMkLst>
        </pc:spChg>
        <pc:spChg chg="add mod">
          <ac:chgData name="Marcel L" userId="c7d15ef2112bf917" providerId="LiveId" clId="{9E3A0423-DF2D-43D8-B42A-3B470D344E8F}" dt="2024-12-04T01:38:30.721" v="2023" actId="1076"/>
          <ac:spMkLst>
            <pc:docMk/>
            <pc:sldMk cId="2009381480" sldId="2147481868"/>
            <ac:spMk id="18" creationId="{A50AF17D-9C8F-D599-2C48-5A01C39A2267}"/>
          </ac:spMkLst>
        </pc:spChg>
        <pc:spChg chg="mod">
          <ac:chgData name="Marcel L" userId="c7d15ef2112bf917" providerId="LiveId" clId="{9E3A0423-DF2D-43D8-B42A-3B470D344E8F}" dt="2024-12-04T01:38:46.702" v="2024" actId="1076"/>
          <ac:spMkLst>
            <pc:docMk/>
            <pc:sldMk cId="2009381480" sldId="2147481868"/>
            <ac:spMk id="19" creationId="{2C9DAEAB-B09B-60D0-A469-47086A0B80FF}"/>
          </ac:spMkLst>
        </pc:spChg>
        <pc:spChg chg="add mod">
          <ac:chgData name="Marcel L" userId="c7d15ef2112bf917" providerId="LiveId" clId="{9E3A0423-DF2D-43D8-B42A-3B470D344E8F}" dt="2024-12-04T01:38:30.721" v="2023" actId="1076"/>
          <ac:spMkLst>
            <pc:docMk/>
            <pc:sldMk cId="2009381480" sldId="2147481868"/>
            <ac:spMk id="20" creationId="{9C7F1634-1AA8-96FA-B7F2-13E8DC001816}"/>
          </ac:spMkLst>
        </pc:spChg>
        <pc:spChg chg="add mod">
          <ac:chgData name="Marcel L" userId="c7d15ef2112bf917" providerId="LiveId" clId="{9E3A0423-DF2D-43D8-B42A-3B470D344E8F}" dt="2024-12-04T01:38:30.721" v="2023" actId="1076"/>
          <ac:spMkLst>
            <pc:docMk/>
            <pc:sldMk cId="2009381480" sldId="2147481868"/>
            <ac:spMk id="21" creationId="{D1F8527B-A978-FC35-F3FD-BB0790A85B71}"/>
          </ac:spMkLst>
        </pc:spChg>
        <pc:spChg chg="mod">
          <ac:chgData name="Marcel L" userId="c7d15ef2112bf917" providerId="LiveId" clId="{9E3A0423-DF2D-43D8-B42A-3B470D344E8F}" dt="2024-12-04T01:38:46.702" v="2024" actId="1076"/>
          <ac:spMkLst>
            <pc:docMk/>
            <pc:sldMk cId="2009381480" sldId="2147481868"/>
            <ac:spMk id="22" creationId="{C26F8446-9998-0B60-7600-0288EEB83F08}"/>
          </ac:spMkLst>
        </pc:spChg>
        <pc:spChg chg="add mod">
          <ac:chgData name="Marcel L" userId="c7d15ef2112bf917" providerId="LiveId" clId="{9E3A0423-DF2D-43D8-B42A-3B470D344E8F}" dt="2024-12-04T01:38:30.721" v="2023" actId="1076"/>
          <ac:spMkLst>
            <pc:docMk/>
            <pc:sldMk cId="2009381480" sldId="2147481868"/>
            <ac:spMk id="25" creationId="{701D1F23-08DC-699E-2ADF-42C79C25B4D5}"/>
          </ac:spMkLst>
        </pc:spChg>
        <pc:spChg chg="add mod">
          <ac:chgData name="Marcel L" userId="c7d15ef2112bf917" providerId="LiveId" clId="{9E3A0423-DF2D-43D8-B42A-3B470D344E8F}" dt="2024-12-04T01:38:30.721" v="2023" actId="1076"/>
          <ac:spMkLst>
            <pc:docMk/>
            <pc:sldMk cId="2009381480" sldId="2147481868"/>
            <ac:spMk id="27" creationId="{9E59F6B6-A972-F0DE-8963-EBA310B4FF85}"/>
          </ac:spMkLst>
        </pc:spChg>
        <pc:spChg chg="add mod">
          <ac:chgData name="Marcel L" userId="c7d15ef2112bf917" providerId="LiveId" clId="{9E3A0423-DF2D-43D8-B42A-3B470D344E8F}" dt="2024-12-04T01:41:07.815" v="2077" actId="1076"/>
          <ac:spMkLst>
            <pc:docMk/>
            <pc:sldMk cId="2009381480" sldId="2147481868"/>
            <ac:spMk id="28" creationId="{A73AE17D-87A6-5975-1B9C-D805F8129434}"/>
          </ac:spMkLst>
        </pc:spChg>
        <pc:spChg chg="mod">
          <ac:chgData name="Marcel L" userId="c7d15ef2112bf917" providerId="LiveId" clId="{9E3A0423-DF2D-43D8-B42A-3B470D344E8F}" dt="2024-12-04T01:38:46.702" v="2024" actId="1076"/>
          <ac:spMkLst>
            <pc:docMk/>
            <pc:sldMk cId="2009381480" sldId="2147481868"/>
            <ac:spMk id="29" creationId="{107DDF20-FD0F-1627-97B6-F7E5BEDBC951}"/>
          </ac:spMkLst>
        </pc:spChg>
        <pc:spChg chg="add del mod">
          <ac:chgData name="Marcel L" userId="c7d15ef2112bf917" providerId="LiveId" clId="{9E3A0423-DF2D-43D8-B42A-3B470D344E8F}" dt="2024-12-04T01:41:05.945" v="2076" actId="1076"/>
          <ac:spMkLst>
            <pc:docMk/>
            <pc:sldMk cId="2009381480" sldId="2147481868"/>
            <ac:spMk id="30" creationId="{C4130B1E-910C-B8D3-5B9E-3267C0542A1C}"/>
          </ac:spMkLst>
        </pc:spChg>
        <pc:spChg chg="add mod">
          <ac:chgData name="Marcel L" userId="c7d15ef2112bf917" providerId="LiveId" clId="{9E3A0423-DF2D-43D8-B42A-3B470D344E8F}" dt="2024-12-04T01:41:31.177" v="2084" actId="1076"/>
          <ac:spMkLst>
            <pc:docMk/>
            <pc:sldMk cId="2009381480" sldId="2147481868"/>
            <ac:spMk id="31" creationId="{46C0A91E-5156-2C48-6D1C-9CF92BC836B4}"/>
          </ac:spMkLst>
        </pc:spChg>
        <pc:spChg chg="mod">
          <ac:chgData name="Marcel L" userId="c7d15ef2112bf917" providerId="LiveId" clId="{9E3A0423-DF2D-43D8-B42A-3B470D344E8F}" dt="2024-12-04T01:38:46.702" v="2024" actId="1076"/>
          <ac:spMkLst>
            <pc:docMk/>
            <pc:sldMk cId="2009381480" sldId="2147481868"/>
            <ac:spMk id="33" creationId="{FB76D0C5-C886-76EC-FE38-12847AA88C4B}"/>
          </ac:spMkLst>
        </pc:spChg>
        <pc:spChg chg="mod">
          <ac:chgData name="Marcel L" userId="c7d15ef2112bf917" providerId="LiveId" clId="{9E3A0423-DF2D-43D8-B42A-3B470D344E8F}" dt="2024-12-04T01:38:46.702" v="2024" actId="1076"/>
          <ac:spMkLst>
            <pc:docMk/>
            <pc:sldMk cId="2009381480" sldId="2147481868"/>
            <ac:spMk id="34" creationId="{399F9741-B402-B027-5101-33B3CCFB0E2D}"/>
          </ac:spMkLst>
        </pc:spChg>
        <pc:spChg chg="mod">
          <ac:chgData name="Marcel L" userId="c7d15ef2112bf917" providerId="LiveId" clId="{9E3A0423-DF2D-43D8-B42A-3B470D344E8F}" dt="2024-12-04T01:38:46.702" v="2024" actId="1076"/>
          <ac:spMkLst>
            <pc:docMk/>
            <pc:sldMk cId="2009381480" sldId="2147481868"/>
            <ac:spMk id="35" creationId="{E9F64D1C-FF0F-D4E9-1E85-C91CFA2D349E}"/>
          </ac:spMkLst>
        </pc:spChg>
        <pc:spChg chg="mod">
          <ac:chgData name="Marcel L" userId="c7d15ef2112bf917" providerId="LiveId" clId="{9E3A0423-DF2D-43D8-B42A-3B470D344E8F}" dt="2024-12-04T01:38:46.702" v="2024" actId="1076"/>
          <ac:spMkLst>
            <pc:docMk/>
            <pc:sldMk cId="2009381480" sldId="2147481868"/>
            <ac:spMk id="36" creationId="{C852C2A0-BC2B-76BC-7CD2-441A49806F0D}"/>
          </ac:spMkLst>
        </pc:spChg>
        <pc:spChg chg="mod">
          <ac:chgData name="Marcel L" userId="c7d15ef2112bf917" providerId="LiveId" clId="{9E3A0423-DF2D-43D8-B42A-3B470D344E8F}" dt="2024-12-04T01:40:29.620" v="2067" actId="1076"/>
          <ac:spMkLst>
            <pc:docMk/>
            <pc:sldMk cId="2009381480" sldId="2147481868"/>
            <ac:spMk id="37" creationId="{11A86BEB-378C-A0BB-B05C-8FC1026BC2DC}"/>
          </ac:spMkLst>
        </pc:spChg>
        <pc:spChg chg="mod">
          <ac:chgData name="Marcel L" userId="c7d15ef2112bf917" providerId="LiveId" clId="{9E3A0423-DF2D-43D8-B42A-3B470D344E8F}" dt="2024-12-04T01:40:20.802" v="2066" actId="1076"/>
          <ac:spMkLst>
            <pc:docMk/>
            <pc:sldMk cId="2009381480" sldId="2147481868"/>
            <ac:spMk id="38" creationId="{3541F913-021E-1A98-2D98-F9941CFBDACE}"/>
          </ac:spMkLst>
        </pc:spChg>
        <pc:spChg chg="mod">
          <ac:chgData name="Marcel L" userId="c7d15ef2112bf917" providerId="LiveId" clId="{9E3A0423-DF2D-43D8-B42A-3B470D344E8F}" dt="2024-12-04T01:38:46.702" v="2024" actId="1076"/>
          <ac:spMkLst>
            <pc:docMk/>
            <pc:sldMk cId="2009381480" sldId="2147481868"/>
            <ac:spMk id="39" creationId="{B9E81996-A77A-2A08-6AF0-1844F4E5C3B0}"/>
          </ac:spMkLst>
        </pc:spChg>
        <pc:spChg chg="add mod">
          <ac:chgData name="Marcel L" userId="c7d15ef2112bf917" providerId="LiveId" clId="{9E3A0423-DF2D-43D8-B42A-3B470D344E8F}" dt="2024-12-04T01:40:37.896" v="2068" actId="14100"/>
          <ac:spMkLst>
            <pc:docMk/>
            <pc:sldMk cId="2009381480" sldId="2147481868"/>
            <ac:spMk id="42" creationId="{4F1ADAB2-A513-C294-A94F-3E421E0F6F84}"/>
          </ac:spMkLst>
        </pc:spChg>
        <pc:spChg chg="add mod">
          <ac:chgData name="Marcel L" userId="c7d15ef2112bf917" providerId="LiveId" clId="{9E3A0423-DF2D-43D8-B42A-3B470D344E8F}" dt="2024-12-04T01:40:40.182" v="2069" actId="14100"/>
          <ac:spMkLst>
            <pc:docMk/>
            <pc:sldMk cId="2009381480" sldId="2147481868"/>
            <ac:spMk id="43" creationId="{7C3D63B0-00E0-CF98-BCD6-E36E3A78FAC9}"/>
          </ac:spMkLst>
        </pc:spChg>
        <pc:spChg chg="add del mod">
          <ac:chgData name="Marcel L" userId="c7d15ef2112bf917" providerId="LiveId" clId="{9E3A0423-DF2D-43D8-B42A-3B470D344E8F}" dt="2024-12-04T01:40:44.350" v="2070" actId="1076"/>
          <ac:spMkLst>
            <pc:docMk/>
            <pc:sldMk cId="2009381480" sldId="2147481868"/>
            <ac:spMk id="45" creationId="{9A527929-FB8A-7E3D-9A98-47459F1BEE46}"/>
          </ac:spMkLst>
        </pc:spChg>
        <pc:spChg chg="add mod">
          <ac:chgData name="Marcel L" userId="c7d15ef2112bf917" providerId="LiveId" clId="{9E3A0423-DF2D-43D8-B42A-3B470D344E8F}" dt="2024-12-04T01:40:53.051" v="2072" actId="1076"/>
          <ac:spMkLst>
            <pc:docMk/>
            <pc:sldMk cId="2009381480" sldId="2147481868"/>
            <ac:spMk id="46" creationId="{33749223-E712-63C4-7610-3AE5F3767936}"/>
          </ac:spMkLst>
        </pc:spChg>
        <pc:grpChg chg="add mod">
          <ac:chgData name="Marcel L" userId="c7d15ef2112bf917" providerId="LiveId" clId="{9E3A0423-DF2D-43D8-B42A-3B470D344E8F}" dt="2024-12-04T01:16:19.738" v="1075"/>
          <ac:grpSpMkLst>
            <pc:docMk/>
            <pc:sldMk cId="2009381480" sldId="2147481868"/>
            <ac:grpSpMk id="2" creationId="{567B3C10-BD6B-8F56-7718-11946163FFE3}"/>
          </ac:grpSpMkLst>
        </pc:grpChg>
        <pc:grpChg chg="add mod">
          <ac:chgData name="Marcel L" userId="c7d15ef2112bf917" providerId="LiveId" clId="{9E3A0423-DF2D-43D8-B42A-3B470D344E8F}" dt="2024-12-04T01:38:30.721" v="2023" actId="1076"/>
          <ac:grpSpMkLst>
            <pc:docMk/>
            <pc:sldMk cId="2009381480" sldId="2147481868"/>
            <ac:grpSpMk id="13" creationId="{E9872EA5-4BC9-01D1-68A5-C3A42486A545}"/>
          </ac:grpSpMkLst>
        </pc:grpChg>
        <pc:grpChg chg="mod">
          <ac:chgData name="Marcel L" userId="c7d15ef2112bf917" providerId="LiveId" clId="{9E3A0423-DF2D-43D8-B42A-3B470D344E8F}" dt="2024-12-04T01:38:46.702" v="2024" actId="1076"/>
          <ac:grpSpMkLst>
            <pc:docMk/>
            <pc:sldMk cId="2009381480" sldId="2147481868"/>
            <ac:grpSpMk id="23" creationId="{A52F1498-5D74-816E-DA46-9B52BECBCB94}"/>
          </ac:grpSpMkLst>
        </pc:grpChg>
        <pc:picChg chg="add mod">
          <ac:chgData name="Marcel L" userId="c7d15ef2112bf917" providerId="LiveId" clId="{9E3A0423-DF2D-43D8-B42A-3B470D344E8F}" dt="2024-12-04T01:16:19.738" v="1075"/>
          <ac:picMkLst>
            <pc:docMk/>
            <pc:sldMk cId="2009381480" sldId="2147481868"/>
            <ac:picMk id="5" creationId="{4C412C2A-CF90-BA24-9002-F2F0281F92F0}"/>
          </ac:picMkLst>
        </pc:picChg>
        <pc:picChg chg="add mod">
          <ac:chgData name="Marcel L" userId="c7d15ef2112bf917" providerId="LiveId" clId="{9E3A0423-DF2D-43D8-B42A-3B470D344E8F}" dt="2024-12-04T01:16:19.738" v="1075"/>
          <ac:picMkLst>
            <pc:docMk/>
            <pc:sldMk cId="2009381480" sldId="2147481868"/>
            <ac:picMk id="6" creationId="{8E47D55C-B675-1732-DB35-30B0CB73D643}"/>
          </ac:picMkLst>
        </pc:picChg>
        <pc:picChg chg="add mod">
          <ac:chgData name="Marcel L" userId="c7d15ef2112bf917" providerId="LiveId" clId="{9E3A0423-DF2D-43D8-B42A-3B470D344E8F}" dt="2024-12-04T01:41:44.281" v="2087" actId="1076"/>
          <ac:picMkLst>
            <pc:docMk/>
            <pc:sldMk cId="2009381480" sldId="2147481868"/>
            <ac:picMk id="16" creationId="{140E2355-20D4-D8F1-5D71-4F4692A166C7}"/>
          </ac:picMkLst>
        </pc:picChg>
        <pc:picChg chg="add mod">
          <ac:chgData name="Marcel L" userId="c7d15ef2112bf917" providerId="LiveId" clId="{9E3A0423-DF2D-43D8-B42A-3B470D344E8F}" dt="2024-12-04T01:41:41.107" v="2086" actId="1076"/>
          <ac:picMkLst>
            <pc:docMk/>
            <pc:sldMk cId="2009381480" sldId="2147481868"/>
            <ac:picMk id="17" creationId="{65C33055-5085-0200-D13F-1BAC4B8E9624}"/>
          </ac:picMkLst>
        </pc:picChg>
        <pc:picChg chg="mod">
          <ac:chgData name="Marcel L" userId="c7d15ef2112bf917" providerId="LiveId" clId="{9E3A0423-DF2D-43D8-B42A-3B470D344E8F}" dt="2024-12-04T01:38:46.702" v="2024" actId="1076"/>
          <ac:picMkLst>
            <pc:docMk/>
            <pc:sldMk cId="2009381480" sldId="2147481868"/>
            <ac:picMk id="24" creationId="{9289BD89-61EA-17EB-702B-5D5848D67A2F}"/>
          </ac:picMkLst>
        </pc:picChg>
        <pc:picChg chg="mod">
          <ac:chgData name="Marcel L" userId="c7d15ef2112bf917" providerId="LiveId" clId="{9E3A0423-DF2D-43D8-B42A-3B470D344E8F}" dt="2024-12-04T01:38:46.702" v="2024" actId="1076"/>
          <ac:picMkLst>
            <pc:docMk/>
            <pc:sldMk cId="2009381480" sldId="2147481868"/>
            <ac:picMk id="26" creationId="{C1E4EA40-A04E-3646-9D38-CBC301EFF76C}"/>
          </ac:picMkLst>
        </pc:picChg>
        <pc:picChg chg="add del mod">
          <ac:chgData name="Marcel L" userId="c7d15ef2112bf917" providerId="LiveId" clId="{9E3A0423-DF2D-43D8-B42A-3B470D344E8F}" dt="2024-12-04T01:22:30.829" v="1365" actId="478"/>
          <ac:picMkLst>
            <pc:docMk/>
            <pc:sldMk cId="2009381480" sldId="2147481868"/>
            <ac:picMk id="32" creationId="{C637AABF-9973-6532-AB13-6CE8A825A919}"/>
          </ac:picMkLst>
        </pc:picChg>
        <pc:picChg chg="add mod">
          <ac:chgData name="Marcel L" userId="c7d15ef2112bf917" providerId="LiveId" clId="{9E3A0423-DF2D-43D8-B42A-3B470D344E8F}" dt="2024-12-04T01:40:47.824" v="2071" actId="1076"/>
          <ac:picMkLst>
            <pc:docMk/>
            <pc:sldMk cId="2009381480" sldId="2147481868"/>
            <ac:picMk id="41" creationId="{40882D0A-34C0-D382-6EF2-9E16473E6B32}"/>
          </ac:picMkLst>
        </pc:picChg>
        <pc:picChg chg="add del mod">
          <ac:chgData name="Marcel L" userId="c7d15ef2112bf917" providerId="LiveId" clId="{9E3A0423-DF2D-43D8-B42A-3B470D344E8F}" dt="2024-12-04T01:28:29.535" v="1487" actId="22"/>
          <ac:picMkLst>
            <pc:docMk/>
            <pc:sldMk cId="2009381480" sldId="2147481868"/>
            <ac:picMk id="48" creationId="{334EF151-DD80-9CE0-239C-BCE4F2BD48BD}"/>
          </ac:picMkLst>
        </pc:picChg>
        <pc:picChg chg="add mod">
          <ac:chgData name="Marcel L" userId="c7d15ef2112bf917" providerId="LiveId" clId="{9E3A0423-DF2D-43D8-B42A-3B470D344E8F}" dt="2024-12-04T01:41:35.184" v="2085" actId="1076"/>
          <ac:picMkLst>
            <pc:docMk/>
            <pc:sldMk cId="2009381480" sldId="2147481868"/>
            <ac:picMk id="50" creationId="{05D14F04-C7D9-0C6D-6D80-70935CDFD4F3}"/>
          </ac:picMkLst>
        </pc:picChg>
        <pc:picChg chg="add mod">
          <ac:chgData name="Marcel L" userId="c7d15ef2112bf917" providerId="LiveId" clId="{9E3A0423-DF2D-43D8-B42A-3B470D344E8F}" dt="2024-12-04T01:38:46.702" v="2024" actId="1076"/>
          <ac:picMkLst>
            <pc:docMk/>
            <pc:sldMk cId="2009381480" sldId="2147481868"/>
            <ac:picMk id="51" creationId="{705CA9C3-E1AB-830B-7723-360BD468CBC6}"/>
          </ac:picMkLst>
        </pc:picChg>
        <pc:picChg chg="add del mod">
          <ac:chgData name="Marcel L" userId="c7d15ef2112bf917" providerId="LiveId" clId="{9E3A0423-DF2D-43D8-B42A-3B470D344E8F}" dt="2024-12-04T01:27:25.247" v="1478" actId="14100"/>
          <ac:picMkLst>
            <pc:docMk/>
            <pc:sldMk cId="2009381480" sldId="2147481868"/>
            <ac:picMk id="1026" creationId="{8637D372-03CB-1D39-E920-B6F3AF2E8122}"/>
          </ac:picMkLst>
        </pc:picChg>
        <pc:picChg chg="add mod">
          <ac:chgData name="Marcel L" userId="c7d15ef2112bf917" providerId="LiveId" clId="{9E3A0423-DF2D-43D8-B42A-3B470D344E8F}" dt="2024-12-04T01:38:09.331" v="2019" actId="14100"/>
          <ac:picMkLst>
            <pc:docMk/>
            <pc:sldMk cId="2009381480" sldId="2147481868"/>
            <ac:picMk id="1028" creationId="{724976D5-087A-E921-F7CB-CF5EC4A124C7}"/>
          </ac:picMkLst>
        </pc:picChg>
      </pc:sldChg>
      <pc:sldChg chg="addSp delSp modSp mod ord modClrScheme chgLayout">
        <pc:chgData name="Marcel L" userId="c7d15ef2112bf917" providerId="LiveId" clId="{9E3A0423-DF2D-43D8-B42A-3B470D344E8F}" dt="2024-12-04T00:14:15.383" v="36"/>
        <pc:sldMkLst>
          <pc:docMk/>
          <pc:sldMk cId="2136282615" sldId="2147481869"/>
        </pc:sldMkLst>
        <pc:spChg chg="add del">
          <ac:chgData name="Marcel L" userId="c7d15ef2112bf917" providerId="LiveId" clId="{9E3A0423-DF2D-43D8-B42A-3B470D344E8F}" dt="2024-12-04T00:13:05.483" v="27" actId="22"/>
          <ac:spMkLst>
            <pc:docMk/>
            <pc:sldMk cId="2136282615" sldId="2147481869"/>
            <ac:spMk id="3" creationId="{81070338-6B4C-0BF2-5DB2-105BDC1EEF41}"/>
          </ac:spMkLst>
        </pc:spChg>
        <pc:spChg chg="del mod">
          <ac:chgData name="Marcel L" userId="c7d15ef2112bf917" providerId="LiveId" clId="{9E3A0423-DF2D-43D8-B42A-3B470D344E8F}" dt="2024-12-04T00:13:07.547" v="29" actId="478"/>
          <ac:spMkLst>
            <pc:docMk/>
            <pc:sldMk cId="2136282615" sldId="2147481869"/>
            <ac:spMk id="4" creationId="{C4694A4A-BB05-CFD1-C4CE-988C38A30D4D}"/>
          </ac:spMkLst>
        </pc:spChg>
        <pc:spChg chg="add del mod">
          <ac:chgData name="Marcel L" userId="c7d15ef2112bf917" providerId="LiveId" clId="{9E3A0423-DF2D-43D8-B42A-3B470D344E8F}" dt="2024-12-04T00:13:30.492" v="34" actId="26606"/>
          <ac:spMkLst>
            <pc:docMk/>
            <pc:sldMk cId="2136282615" sldId="2147481869"/>
            <ac:spMk id="6" creationId="{4ED02553-0DA5-CCB3-F1EF-5545D0179A3E}"/>
          </ac:spMkLst>
        </pc:spChg>
        <pc:spChg chg="add del mod">
          <ac:chgData name="Marcel L" userId="c7d15ef2112bf917" providerId="LiveId" clId="{9E3A0423-DF2D-43D8-B42A-3B470D344E8F}" dt="2024-12-04T00:13:30.492" v="34" actId="26606"/>
          <ac:spMkLst>
            <pc:docMk/>
            <pc:sldMk cId="2136282615" sldId="2147481869"/>
            <ac:spMk id="13" creationId="{83A08625-8683-DC33-3517-CBFE3D298DCA}"/>
          </ac:spMkLst>
        </pc:spChg>
        <pc:spChg chg="add del mod">
          <ac:chgData name="Marcel L" userId="c7d15ef2112bf917" providerId="LiveId" clId="{9E3A0423-DF2D-43D8-B42A-3B470D344E8F}" dt="2024-12-04T00:13:30.492" v="34" actId="26606"/>
          <ac:spMkLst>
            <pc:docMk/>
            <pc:sldMk cId="2136282615" sldId="2147481869"/>
            <ac:spMk id="15" creationId="{B0A37E12-8887-C72C-34CB-B6B00547AFBC}"/>
          </ac:spMkLst>
        </pc:spChg>
        <pc:spChg chg="add del mod">
          <ac:chgData name="Marcel L" userId="c7d15ef2112bf917" providerId="LiveId" clId="{9E3A0423-DF2D-43D8-B42A-3B470D344E8F}" dt="2024-12-04T00:13:30.492" v="34" actId="26606"/>
          <ac:spMkLst>
            <pc:docMk/>
            <pc:sldMk cId="2136282615" sldId="2147481869"/>
            <ac:spMk id="17" creationId="{13A61BBE-A3A9-3C38-9EC8-E94FA55B2670}"/>
          </ac:spMkLst>
        </pc:spChg>
        <pc:spChg chg="add del mod">
          <ac:chgData name="Marcel L" userId="c7d15ef2112bf917" providerId="LiveId" clId="{9E3A0423-DF2D-43D8-B42A-3B470D344E8F}" dt="2024-12-04T00:13:30.492" v="34" actId="26606"/>
          <ac:spMkLst>
            <pc:docMk/>
            <pc:sldMk cId="2136282615" sldId="2147481869"/>
            <ac:spMk id="19" creationId="{D0BA76A2-9BE3-B709-B453-9BF431A5C91C}"/>
          </ac:spMkLst>
        </pc:spChg>
        <pc:spChg chg="add del mod">
          <ac:chgData name="Marcel L" userId="c7d15ef2112bf917" providerId="LiveId" clId="{9E3A0423-DF2D-43D8-B42A-3B470D344E8F}" dt="2024-12-04T00:13:30.492" v="34" actId="26606"/>
          <ac:spMkLst>
            <pc:docMk/>
            <pc:sldMk cId="2136282615" sldId="2147481869"/>
            <ac:spMk id="21" creationId="{3F898DD2-3F02-4339-5D69-F318E68E0716}"/>
          </ac:spMkLst>
        </pc:spChg>
        <pc:spChg chg="add del mod">
          <ac:chgData name="Marcel L" userId="c7d15ef2112bf917" providerId="LiveId" clId="{9E3A0423-DF2D-43D8-B42A-3B470D344E8F}" dt="2024-12-04T00:13:30.492" v="34" actId="26606"/>
          <ac:spMkLst>
            <pc:docMk/>
            <pc:sldMk cId="2136282615" sldId="2147481869"/>
            <ac:spMk id="23" creationId="{74603D10-66E2-571D-5E52-D9BD332267D4}"/>
          </ac:spMkLst>
        </pc:spChg>
        <pc:picChg chg="add mod">
          <ac:chgData name="Marcel L" userId="c7d15ef2112bf917" providerId="LiveId" clId="{9E3A0423-DF2D-43D8-B42A-3B470D344E8F}" dt="2024-12-04T00:13:30.492" v="34" actId="26606"/>
          <ac:picMkLst>
            <pc:docMk/>
            <pc:sldMk cId="2136282615" sldId="2147481869"/>
            <ac:picMk id="8" creationId="{9E1D0E6D-7C54-CA2E-E133-EBCC751D9F15}"/>
          </ac:picMkLst>
        </pc:picChg>
      </pc:sldChg>
      <pc:sldChg chg="addSp delSp modSp mod">
        <pc:chgData name="Marcel L" userId="c7d15ef2112bf917" providerId="LiveId" clId="{9E3A0423-DF2D-43D8-B42A-3B470D344E8F}" dt="2024-12-04T00:44:25.731" v="710" actId="1076"/>
        <pc:sldMkLst>
          <pc:docMk/>
          <pc:sldMk cId="4203867306" sldId="2147481870"/>
        </pc:sldMkLst>
        <pc:spChg chg="mod">
          <ac:chgData name="Marcel L" userId="c7d15ef2112bf917" providerId="LiveId" clId="{9E3A0423-DF2D-43D8-B42A-3B470D344E8F}" dt="2024-12-04T00:43:37.540" v="706" actId="20577"/>
          <ac:spMkLst>
            <pc:docMk/>
            <pc:sldMk cId="4203867306" sldId="2147481870"/>
            <ac:spMk id="2" creationId="{91836708-45E7-4161-A763-100683C03DEC}"/>
          </ac:spMkLst>
        </pc:spChg>
        <pc:spChg chg="add del mod">
          <ac:chgData name="Marcel L" userId="c7d15ef2112bf917" providerId="LiveId" clId="{9E3A0423-DF2D-43D8-B42A-3B470D344E8F}" dt="2024-12-04T00:38:55.539" v="645"/>
          <ac:spMkLst>
            <pc:docMk/>
            <pc:sldMk cId="4203867306" sldId="2147481870"/>
            <ac:spMk id="12" creationId="{B9537509-8E8C-10E3-8F0D-1E63F21AE059}"/>
          </ac:spMkLst>
        </pc:spChg>
        <pc:spChg chg="add mod">
          <ac:chgData name="Marcel L" userId="c7d15ef2112bf917" providerId="LiveId" clId="{9E3A0423-DF2D-43D8-B42A-3B470D344E8F}" dt="2024-12-04T00:39:13.245" v="653"/>
          <ac:spMkLst>
            <pc:docMk/>
            <pc:sldMk cId="4203867306" sldId="2147481870"/>
            <ac:spMk id="13" creationId="{8705C6B2-D1E5-3120-8074-65BA31CB1D58}"/>
          </ac:spMkLst>
        </pc:spChg>
        <pc:spChg chg="add mod">
          <ac:chgData name="Marcel L" userId="c7d15ef2112bf917" providerId="LiveId" clId="{9E3A0423-DF2D-43D8-B42A-3B470D344E8F}" dt="2024-12-04T00:39:18.532" v="655"/>
          <ac:spMkLst>
            <pc:docMk/>
            <pc:sldMk cId="4203867306" sldId="2147481870"/>
            <ac:spMk id="14" creationId="{ACA0AF9F-2D00-843C-E8E6-C82236879325}"/>
          </ac:spMkLst>
        </pc:spChg>
        <pc:spChg chg="add mod">
          <ac:chgData name="Marcel L" userId="c7d15ef2112bf917" providerId="LiveId" clId="{9E3A0423-DF2D-43D8-B42A-3B470D344E8F}" dt="2024-12-04T00:44:22.776" v="709" actId="1076"/>
          <ac:spMkLst>
            <pc:docMk/>
            <pc:sldMk cId="4203867306" sldId="2147481870"/>
            <ac:spMk id="15" creationId="{3F179FC0-9D05-08C0-3174-03B43BE8B49F}"/>
          </ac:spMkLst>
        </pc:spChg>
        <pc:spChg chg="add del mod">
          <ac:chgData name="Marcel L" userId="c7d15ef2112bf917" providerId="LiveId" clId="{9E3A0423-DF2D-43D8-B42A-3B470D344E8F}" dt="2024-12-04T00:40:16.933" v="670" actId="478"/>
          <ac:spMkLst>
            <pc:docMk/>
            <pc:sldMk cId="4203867306" sldId="2147481870"/>
            <ac:spMk id="16" creationId="{14C1EB2E-F253-DB90-ECC7-000CCB12EC9B}"/>
          </ac:spMkLst>
        </pc:spChg>
        <pc:spChg chg="add mod">
          <ac:chgData name="Marcel L" userId="c7d15ef2112bf917" providerId="LiveId" clId="{9E3A0423-DF2D-43D8-B42A-3B470D344E8F}" dt="2024-12-04T00:43:16.922" v="701" actId="1076"/>
          <ac:spMkLst>
            <pc:docMk/>
            <pc:sldMk cId="4203867306" sldId="2147481870"/>
            <ac:spMk id="17" creationId="{D10D4970-D602-3096-534D-0B51F51A39AA}"/>
          </ac:spMkLst>
        </pc:spChg>
        <pc:picChg chg="add mod">
          <ac:chgData name="Marcel L" userId="c7d15ef2112bf917" providerId="LiveId" clId="{9E3A0423-DF2D-43D8-B42A-3B470D344E8F}" dt="2024-12-04T00:12:57.298" v="24" actId="931"/>
          <ac:picMkLst>
            <pc:docMk/>
            <pc:sldMk cId="4203867306" sldId="2147481870"/>
            <ac:picMk id="4" creationId="{9BE25474-BFA4-3857-AD45-30F31ED34877}"/>
          </ac:picMkLst>
        </pc:picChg>
        <pc:picChg chg="add mod">
          <ac:chgData name="Marcel L" userId="c7d15ef2112bf917" providerId="LiveId" clId="{9E3A0423-DF2D-43D8-B42A-3B470D344E8F}" dt="2024-12-04T00:39:55.086" v="666" actId="1076"/>
          <ac:picMkLst>
            <pc:docMk/>
            <pc:sldMk cId="4203867306" sldId="2147481870"/>
            <ac:picMk id="6" creationId="{20F709C2-A37B-874B-7AB1-91FCBC3894DC}"/>
          </ac:picMkLst>
        </pc:picChg>
        <pc:picChg chg="add mod">
          <ac:chgData name="Marcel L" userId="c7d15ef2112bf917" providerId="LiveId" clId="{9E3A0423-DF2D-43D8-B42A-3B470D344E8F}" dt="2024-12-04T00:42:53.891" v="694" actId="1076"/>
          <ac:picMkLst>
            <pc:docMk/>
            <pc:sldMk cId="4203867306" sldId="2147481870"/>
            <ac:picMk id="8" creationId="{1C67A7AE-D315-E453-3C5F-6125D4A76E20}"/>
          </ac:picMkLst>
        </pc:picChg>
        <pc:picChg chg="add mod">
          <ac:chgData name="Marcel L" userId="c7d15ef2112bf917" providerId="LiveId" clId="{9E3A0423-DF2D-43D8-B42A-3B470D344E8F}" dt="2024-12-04T00:42:56.063" v="695" actId="1076"/>
          <ac:picMkLst>
            <pc:docMk/>
            <pc:sldMk cId="4203867306" sldId="2147481870"/>
            <ac:picMk id="10" creationId="{B7087A94-BEA7-D0A0-46FE-375A32F038CE}"/>
          </ac:picMkLst>
        </pc:picChg>
        <pc:picChg chg="add del mod">
          <ac:chgData name="Marcel L" userId="c7d15ef2112bf917" providerId="LiveId" clId="{9E3A0423-DF2D-43D8-B42A-3B470D344E8F}" dt="2024-12-04T00:41:38.208" v="685" actId="478"/>
          <ac:picMkLst>
            <pc:docMk/>
            <pc:sldMk cId="4203867306" sldId="2147481870"/>
            <ac:picMk id="19" creationId="{C2C88D5F-9237-5F61-626E-130F0936770B}"/>
          </ac:picMkLst>
        </pc:picChg>
        <pc:picChg chg="add mod">
          <ac:chgData name="Marcel L" userId="c7d15ef2112bf917" providerId="LiveId" clId="{9E3A0423-DF2D-43D8-B42A-3B470D344E8F}" dt="2024-12-04T00:43:25.426" v="704" actId="1076"/>
          <ac:picMkLst>
            <pc:docMk/>
            <pc:sldMk cId="4203867306" sldId="2147481870"/>
            <ac:picMk id="21" creationId="{0FE51124-3B3B-8FB0-0AD9-0B39E6CB2380}"/>
          </ac:picMkLst>
        </pc:picChg>
        <pc:picChg chg="add mod">
          <ac:chgData name="Marcel L" userId="c7d15ef2112bf917" providerId="LiveId" clId="{9E3A0423-DF2D-43D8-B42A-3B470D344E8F}" dt="2024-12-04T00:44:25.731" v="710" actId="1076"/>
          <ac:picMkLst>
            <pc:docMk/>
            <pc:sldMk cId="4203867306" sldId="2147481870"/>
            <ac:picMk id="23" creationId="{2AE89F13-82D2-6DD4-A3E7-AD17FC0922A4}"/>
          </ac:picMkLst>
        </pc:picChg>
      </pc:sldChg>
      <pc:sldChg chg="del">
        <pc:chgData name="Marcel L" userId="c7d15ef2112bf917" providerId="LiveId" clId="{9E3A0423-DF2D-43D8-B42A-3B470D344E8F}" dt="2024-12-04T00:18:13.839" v="201" actId="2696"/>
        <pc:sldMkLst>
          <pc:docMk/>
          <pc:sldMk cId="3001743446" sldId="2147481876"/>
        </pc:sldMkLst>
      </pc:sldChg>
      <pc:sldChg chg="add">
        <pc:chgData name="Marcel L" userId="c7d15ef2112bf917" providerId="LiveId" clId="{9E3A0423-DF2D-43D8-B42A-3B470D344E8F}" dt="2024-12-04T00:13:01.849" v="25" actId="2890"/>
        <pc:sldMkLst>
          <pc:docMk/>
          <pc:sldMk cId="3985041214" sldId="2147481877"/>
        </pc:sldMkLst>
      </pc:sldChg>
      <pc:sldChg chg="addSp delSp modSp add mod delAnim modAnim">
        <pc:chgData name="Marcel L" userId="c7d15ef2112bf917" providerId="LiveId" clId="{9E3A0423-DF2D-43D8-B42A-3B470D344E8F}" dt="2024-12-04T01:46:22.224" v="2296" actId="1076"/>
        <pc:sldMkLst>
          <pc:docMk/>
          <pc:sldMk cId="1554480876" sldId="2147481878"/>
        </pc:sldMkLst>
        <pc:spChg chg="mod">
          <ac:chgData name="Marcel L" userId="c7d15ef2112bf917" providerId="LiveId" clId="{9E3A0423-DF2D-43D8-B42A-3B470D344E8F}" dt="2024-12-04T01:39:19.328" v="2036" actId="1076"/>
          <ac:spMkLst>
            <pc:docMk/>
            <pc:sldMk cId="1554480876" sldId="2147481878"/>
            <ac:spMk id="14" creationId="{51A92543-B80F-9B3A-7694-7D595E6EA59E}"/>
          </ac:spMkLst>
        </pc:spChg>
        <pc:spChg chg="mod">
          <ac:chgData name="Marcel L" userId="c7d15ef2112bf917" providerId="LiveId" clId="{9E3A0423-DF2D-43D8-B42A-3B470D344E8F}" dt="2024-12-04T01:39:19.328" v="2036" actId="1076"/>
          <ac:spMkLst>
            <pc:docMk/>
            <pc:sldMk cId="1554480876" sldId="2147481878"/>
            <ac:spMk id="15" creationId="{55E4C768-DFE8-09BD-E870-CE9B150D2109}"/>
          </ac:spMkLst>
        </pc:spChg>
        <pc:spChg chg="mod">
          <ac:chgData name="Marcel L" userId="c7d15ef2112bf917" providerId="LiveId" clId="{9E3A0423-DF2D-43D8-B42A-3B470D344E8F}" dt="2024-12-04T01:39:19.328" v="2036" actId="1076"/>
          <ac:spMkLst>
            <pc:docMk/>
            <pc:sldMk cId="1554480876" sldId="2147481878"/>
            <ac:spMk id="18" creationId="{B840C44B-8F82-A5FB-FEEC-9F2E455533C0}"/>
          </ac:spMkLst>
        </pc:spChg>
        <pc:spChg chg="mod">
          <ac:chgData name="Marcel L" userId="c7d15ef2112bf917" providerId="LiveId" clId="{9E3A0423-DF2D-43D8-B42A-3B470D344E8F}" dt="2024-12-04T01:39:19.328" v="2036" actId="1076"/>
          <ac:spMkLst>
            <pc:docMk/>
            <pc:sldMk cId="1554480876" sldId="2147481878"/>
            <ac:spMk id="20" creationId="{CB46F1CE-0D50-D01F-40D9-F060C9FEC306}"/>
          </ac:spMkLst>
        </pc:spChg>
        <pc:spChg chg="mod">
          <ac:chgData name="Marcel L" userId="c7d15ef2112bf917" providerId="LiveId" clId="{9E3A0423-DF2D-43D8-B42A-3B470D344E8F}" dt="2024-12-04T01:39:19.328" v="2036" actId="1076"/>
          <ac:spMkLst>
            <pc:docMk/>
            <pc:sldMk cId="1554480876" sldId="2147481878"/>
            <ac:spMk id="21" creationId="{65006932-4C39-10DE-3F8E-C6859DAFA217}"/>
          </ac:spMkLst>
        </pc:spChg>
        <pc:spChg chg="mod">
          <ac:chgData name="Marcel L" userId="c7d15ef2112bf917" providerId="LiveId" clId="{9E3A0423-DF2D-43D8-B42A-3B470D344E8F}" dt="2024-12-04T01:39:19.328" v="2036" actId="1076"/>
          <ac:spMkLst>
            <pc:docMk/>
            <pc:sldMk cId="1554480876" sldId="2147481878"/>
            <ac:spMk id="25" creationId="{58851631-4526-1FFE-076F-52DEC988A5D0}"/>
          </ac:spMkLst>
        </pc:spChg>
        <pc:spChg chg="mod">
          <ac:chgData name="Marcel L" userId="c7d15ef2112bf917" providerId="LiveId" clId="{9E3A0423-DF2D-43D8-B42A-3B470D344E8F}" dt="2024-12-04T01:43:00.843" v="2105" actId="1076"/>
          <ac:spMkLst>
            <pc:docMk/>
            <pc:sldMk cId="1554480876" sldId="2147481878"/>
            <ac:spMk id="27" creationId="{367955E3-AE1F-96FE-187C-22CA4D7D9D7A}"/>
          </ac:spMkLst>
        </pc:spChg>
        <pc:spChg chg="mod">
          <ac:chgData name="Marcel L" userId="c7d15ef2112bf917" providerId="LiveId" clId="{9E3A0423-DF2D-43D8-B42A-3B470D344E8F}" dt="2024-12-04T01:43:58.957" v="2173" actId="1076"/>
          <ac:spMkLst>
            <pc:docMk/>
            <pc:sldMk cId="1554480876" sldId="2147481878"/>
            <ac:spMk id="28" creationId="{C3556981-D912-5290-8FD0-DD6D3B6662A6}"/>
          </ac:spMkLst>
        </pc:spChg>
        <pc:spChg chg="del">
          <ac:chgData name="Marcel L" userId="c7d15ef2112bf917" providerId="LiveId" clId="{9E3A0423-DF2D-43D8-B42A-3B470D344E8F}" dt="2024-12-04T01:32:55.933" v="1771" actId="478"/>
          <ac:spMkLst>
            <pc:docMk/>
            <pc:sldMk cId="1554480876" sldId="2147481878"/>
            <ac:spMk id="29" creationId="{1FD2996A-E61E-B608-078C-8FF746A97837}"/>
          </ac:spMkLst>
        </pc:spChg>
        <pc:spChg chg="mod">
          <ac:chgData name="Marcel L" userId="c7d15ef2112bf917" providerId="LiveId" clId="{9E3A0423-DF2D-43D8-B42A-3B470D344E8F}" dt="2024-12-04T01:44:23.660" v="2235" actId="20577"/>
          <ac:spMkLst>
            <pc:docMk/>
            <pc:sldMk cId="1554480876" sldId="2147481878"/>
            <ac:spMk id="30" creationId="{E8A6BC7F-F927-E43A-F9C8-31085B6F3F9D}"/>
          </ac:spMkLst>
        </pc:spChg>
        <pc:spChg chg="del mod">
          <ac:chgData name="Marcel L" userId="c7d15ef2112bf917" providerId="LiveId" clId="{9E3A0423-DF2D-43D8-B42A-3B470D344E8F}" dt="2024-12-04T01:45:40.792" v="2279" actId="478"/>
          <ac:spMkLst>
            <pc:docMk/>
            <pc:sldMk cId="1554480876" sldId="2147481878"/>
            <ac:spMk id="31" creationId="{0492DF78-3DB6-F6B2-4B10-31378855FE43}"/>
          </ac:spMkLst>
        </pc:spChg>
        <pc:spChg chg="del">
          <ac:chgData name="Marcel L" userId="c7d15ef2112bf917" providerId="LiveId" clId="{9E3A0423-DF2D-43D8-B42A-3B470D344E8F}" dt="2024-12-04T01:32:57.160" v="1772" actId="478"/>
          <ac:spMkLst>
            <pc:docMk/>
            <pc:sldMk cId="1554480876" sldId="2147481878"/>
            <ac:spMk id="33" creationId="{47E32193-43D7-F0A3-732A-F3755F7A9DCF}"/>
          </ac:spMkLst>
        </pc:spChg>
        <pc:spChg chg="del">
          <ac:chgData name="Marcel L" userId="c7d15ef2112bf917" providerId="LiveId" clId="{9E3A0423-DF2D-43D8-B42A-3B470D344E8F}" dt="2024-12-04T01:32:57.160" v="1772" actId="478"/>
          <ac:spMkLst>
            <pc:docMk/>
            <pc:sldMk cId="1554480876" sldId="2147481878"/>
            <ac:spMk id="34" creationId="{8E13F1DC-C51A-5533-8AFC-FD4980FFE7A5}"/>
          </ac:spMkLst>
        </pc:spChg>
        <pc:spChg chg="del">
          <ac:chgData name="Marcel L" userId="c7d15ef2112bf917" providerId="LiveId" clId="{9E3A0423-DF2D-43D8-B42A-3B470D344E8F}" dt="2024-12-04T01:32:55.933" v="1771" actId="478"/>
          <ac:spMkLst>
            <pc:docMk/>
            <pc:sldMk cId="1554480876" sldId="2147481878"/>
            <ac:spMk id="35" creationId="{9929A4AF-E71A-87F9-C6C1-BB0A4C7829AA}"/>
          </ac:spMkLst>
        </pc:spChg>
        <pc:spChg chg="del">
          <ac:chgData name="Marcel L" userId="c7d15ef2112bf917" providerId="LiveId" clId="{9E3A0423-DF2D-43D8-B42A-3B470D344E8F}" dt="2024-12-04T01:32:55.933" v="1771" actId="478"/>
          <ac:spMkLst>
            <pc:docMk/>
            <pc:sldMk cId="1554480876" sldId="2147481878"/>
            <ac:spMk id="36" creationId="{44E32E9A-C582-9EBF-3288-80D5DDAE5C72}"/>
          </ac:spMkLst>
        </pc:spChg>
        <pc:spChg chg="del mod">
          <ac:chgData name="Marcel L" userId="c7d15ef2112bf917" providerId="LiveId" clId="{9E3A0423-DF2D-43D8-B42A-3B470D344E8F}" dt="2024-12-04T01:33:00.732" v="1774" actId="478"/>
          <ac:spMkLst>
            <pc:docMk/>
            <pc:sldMk cId="1554480876" sldId="2147481878"/>
            <ac:spMk id="37" creationId="{41E06B1F-D3DA-B33D-65A1-76B6660D69A8}"/>
          </ac:spMkLst>
        </pc:spChg>
        <pc:spChg chg="del">
          <ac:chgData name="Marcel L" userId="c7d15ef2112bf917" providerId="LiveId" clId="{9E3A0423-DF2D-43D8-B42A-3B470D344E8F}" dt="2024-12-04T01:32:57.160" v="1772" actId="478"/>
          <ac:spMkLst>
            <pc:docMk/>
            <pc:sldMk cId="1554480876" sldId="2147481878"/>
            <ac:spMk id="38" creationId="{A9616ECD-339E-793D-F1A3-509CF9EC79B4}"/>
          </ac:spMkLst>
        </pc:spChg>
        <pc:spChg chg="del mod">
          <ac:chgData name="Marcel L" userId="c7d15ef2112bf917" providerId="LiveId" clId="{9E3A0423-DF2D-43D8-B42A-3B470D344E8F}" dt="2024-12-04T01:33:02.189" v="1776" actId="478"/>
          <ac:spMkLst>
            <pc:docMk/>
            <pc:sldMk cId="1554480876" sldId="2147481878"/>
            <ac:spMk id="39" creationId="{93DA975C-3C59-6116-2B0B-D203C6605927}"/>
          </ac:spMkLst>
        </pc:spChg>
        <pc:spChg chg="mod">
          <ac:chgData name="Marcel L" userId="c7d15ef2112bf917" providerId="LiveId" clId="{9E3A0423-DF2D-43D8-B42A-3B470D344E8F}" dt="2024-12-04T01:39:19.328" v="2036" actId="1076"/>
          <ac:spMkLst>
            <pc:docMk/>
            <pc:sldMk cId="1554480876" sldId="2147481878"/>
            <ac:spMk id="42" creationId="{29B7E153-E863-3C90-88DF-2EC71C7EC0F3}"/>
          </ac:spMkLst>
        </pc:spChg>
        <pc:spChg chg="mod">
          <ac:chgData name="Marcel L" userId="c7d15ef2112bf917" providerId="LiveId" clId="{9E3A0423-DF2D-43D8-B42A-3B470D344E8F}" dt="2024-12-04T01:39:19.328" v="2036" actId="1076"/>
          <ac:spMkLst>
            <pc:docMk/>
            <pc:sldMk cId="1554480876" sldId="2147481878"/>
            <ac:spMk id="43" creationId="{BDD5FC02-3BB9-62F9-D2C2-5CDFB4E5800C}"/>
          </ac:spMkLst>
        </pc:spChg>
        <pc:spChg chg="del mod">
          <ac:chgData name="Marcel L" userId="c7d15ef2112bf917" providerId="LiveId" clId="{9E3A0423-DF2D-43D8-B42A-3B470D344E8F}" dt="2024-12-04T01:39:00.772" v="2027" actId="478"/>
          <ac:spMkLst>
            <pc:docMk/>
            <pc:sldMk cId="1554480876" sldId="2147481878"/>
            <ac:spMk id="45" creationId="{F52A44B8-FC00-99C8-1A17-B74542294CAA}"/>
          </ac:spMkLst>
        </pc:spChg>
        <pc:spChg chg="del mod">
          <ac:chgData name="Marcel L" userId="c7d15ef2112bf917" providerId="LiveId" clId="{9E3A0423-DF2D-43D8-B42A-3B470D344E8F}" dt="2024-12-04T01:39:04.684" v="2032" actId="478"/>
          <ac:spMkLst>
            <pc:docMk/>
            <pc:sldMk cId="1554480876" sldId="2147481878"/>
            <ac:spMk id="46" creationId="{A5F06813-AA02-749A-6C10-11B228A4E449}"/>
          </ac:spMkLst>
        </pc:spChg>
        <pc:grpChg chg="mod">
          <ac:chgData name="Marcel L" userId="c7d15ef2112bf917" providerId="LiveId" clId="{9E3A0423-DF2D-43D8-B42A-3B470D344E8F}" dt="2024-12-04T01:39:19.328" v="2036" actId="1076"/>
          <ac:grpSpMkLst>
            <pc:docMk/>
            <pc:sldMk cId="1554480876" sldId="2147481878"/>
            <ac:grpSpMk id="13" creationId="{ED600DA7-D855-EB06-A6B1-7FBD77D52496}"/>
          </ac:grpSpMkLst>
        </pc:grpChg>
        <pc:grpChg chg="del">
          <ac:chgData name="Marcel L" userId="c7d15ef2112bf917" providerId="LiveId" clId="{9E3A0423-DF2D-43D8-B42A-3B470D344E8F}" dt="2024-12-04T01:32:55.933" v="1771" actId="478"/>
          <ac:grpSpMkLst>
            <pc:docMk/>
            <pc:sldMk cId="1554480876" sldId="2147481878"/>
            <ac:grpSpMk id="23" creationId="{E74CB009-FAAE-BF8E-7D7A-69E1F926559E}"/>
          </ac:grpSpMkLst>
        </pc:grpChg>
        <pc:picChg chg="add del mod">
          <ac:chgData name="Marcel L" userId="c7d15ef2112bf917" providerId="LiveId" clId="{9E3A0423-DF2D-43D8-B42A-3B470D344E8F}" dt="2024-12-04T01:45:54.463" v="2289" actId="22"/>
          <ac:picMkLst>
            <pc:docMk/>
            <pc:sldMk cId="1554480876" sldId="2147481878"/>
            <ac:picMk id="3" creationId="{D5B66317-7818-9021-C211-A6B3E9C47499}"/>
          </ac:picMkLst>
        </pc:picChg>
        <pc:picChg chg="add mod">
          <ac:chgData name="Marcel L" userId="c7d15ef2112bf917" providerId="LiveId" clId="{9E3A0423-DF2D-43D8-B42A-3B470D344E8F}" dt="2024-12-04T01:46:19.745" v="2295" actId="1076"/>
          <ac:picMkLst>
            <pc:docMk/>
            <pc:sldMk cId="1554480876" sldId="2147481878"/>
            <ac:picMk id="5" creationId="{F59A416B-411D-5684-56A1-FCDC7C44CA8B}"/>
          </ac:picMkLst>
        </pc:picChg>
        <pc:picChg chg="mod">
          <ac:chgData name="Marcel L" userId="c7d15ef2112bf917" providerId="LiveId" clId="{9E3A0423-DF2D-43D8-B42A-3B470D344E8F}" dt="2024-12-04T01:39:19.328" v="2036" actId="1076"/>
          <ac:picMkLst>
            <pc:docMk/>
            <pc:sldMk cId="1554480876" sldId="2147481878"/>
            <ac:picMk id="16" creationId="{DED0C3B4-DC05-0F79-8660-C006A8845EEF}"/>
          </ac:picMkLst>
        </pc:picChg>
        <pc:picChg chg="mod">
          <ac:chgData name="Marcel L" userId="c7d15ef2112bf917" providerId="LiveId" clId="{9E3A0423-DF2D-43D8-B42A-3B470D344E8F}" dt="2024-12-04T01:39:19.328" v="2036" actId="1076"/>
          <ac:picMkLst>
            <pc:docMk/>
            <pc:sldMk cId="1554480876" sldId="2147481878"/>
            <ac:picMk id="17" creationId="{61423D88-B1CE-5B8A-1588-57D67684E348}"/>
          </ac:picMkLst>
        </pc:picChg>
        <pc:picChg chg="del">
          <ac:chgData name="Marcel L" userId="c7d15ef2112bf917" providerId="LiveId" clId="{9E3A0423-DF2D-43D8-B42A-3B470D344E8F}" dt="2024-12-04T01:32:57.160" v="1772" actId="478"/>
          <ac:picMkLst>
            <pc:docMk/>
            <pc:sldMk cId="1554480876" sldId="2147481878"/>
            <ac:picMk id="24" creationId="{A460A68C-B68A-B95E-7A49-E24AE815B813}"/>
          </ac:picMkLst>
        </pc:picChg>
        <pc:picChg chg="del">
          <ac:chgData name="Marcel L" userId="c7d15ef2112bf917" providerId="LiveId" clId="{9E3A0423-DF2D-43D8-B42A-3B470D344E8F}" dt="2024-12-04T01:32:55.933" v="1771" actId="478"/>
          <ac:picMkLst>
            <pc:docMk/>
            <pc:sldMk cId="1554480876" sldId="2147481878"/>
            <ac:picMk id="26" creationId="{47DD6032-9615-B96B-F91F-B1B8F88D9BE6}"/>
          </ac:picMkLst>
        </pc:picChg>
        <pc:picChg chg="del mod">
          <ac:chgData name="Marcel L" userId="c7d15ef2112bf917" providerId="LiveId" clId="{9E3A0423-DF2D-43D8-B42A-3B470D344E8F}" dt="2024-12-04T01:39:01.275" v="2028" actId="478"/>
          <ac:picMkLst>
            <pc:docMk/>
            <pc:sldMk cId="1554480876" sldId="2147481878"/>
            <ac:picMk id="41" creationId="{1643AAB4-30B0-335E-6D25-5F2CF49D6E8C}"/>
          </ac:picMkLst>
        </pc:picChg>
        <pc:picChg chg="mod">
          <ac:chgData name="Marcel L" userId="c7d15ef2112bf917" providerId="LiveId" clId="{9E3A0423-DF2D-43D8-B42A-3B470D344E8F}" dt="2024-12-04T01:46:22.224" v="2296" actId="1076"/>
          <ac:picMkLst>
            <pc:docMk/>
            <pc:sldMk cId="1554480876" sldId="2147481878"/>
            <ac:picMk id="50" creationId="{BD4731BB-F3FF-8727-E99E-8099BBE4F0D0}"/>
          </ac:picMkLst>
        </pc:picChg>
        <pc:picChg chg="del">
          <ac:chgData name="Marcel L" userId="c7d15ef2112bf917" providerId="LiveId" clId="{9E3A0423-DF2D-43D8-B42A-3B470D344E8F}" dt="2024-12-04T01:32:55.933" v="1771" actId="478"/>
          <ac:picMkLst>
            <pc:docMk/>
            <pc:sldMk cId="1554480876" sldId="2147481878"/>
            <ac:picMk id="51" creationId="{49F0B7DE-B567-FC82-C8C2-6295772C8228}"/>
          </ac:picMkLst>
        </pc:picChg>
        <pc:picChg chg="add mod">
          <ac:chgData name="Marcel L" userId="c7d15ef2112bf917" providerId="LiveId" clId="{9E3A0423-DF2D-43D8-B42A-3B470D344E8F}" dt="2024-12-04T01:39:19.328" v="2036" actId="1076"/>
          <ac:picMkLst>
            <pc:docMk/>
            <pc:sldMk cId="1554480876" sldId="2147481878"/>
            <ac:picMk id="2050" creationId="{8EDBC176-0CF9-B360-EC3C-B5F955AE3D89}"/>
          </ac:picMkLst>
        </pc:picChg>
      </pc:sldChg>
    </pc:docChg>
  </pc:docChgLst>
  <pc:docChgLst>
    <pc:chgData name="Marcel L" userId="c7d15ef2112bf917" providerId="LiveId" clId="{B052C33E-F164-48D2-9E76-7F1C195345A2}"/>
    <pc:docChg chg="undo redo custSel modSld">
      <pc:chgData name="Marcel L" userId="c7d15ef2112bf917" providerId="LiveId" clId="{B052C33E-F164-48D2-9E76-7F1C195345A2}" dt="2024-12-04T00:56:40.476" v="190" actId="1076"/>
      <pc:docMkLst>
        <pc:docMk/>
      </pc:docMkLst>
      <pc:sldChg chg="addSp delSp modSp mod modTransition chgLayout">
        <pc:chgData name="Marcel L" userId="c7d15ef2112bf917" providerId="LiveId" clId="{B052C33E-F164-48D2-9E76-7F1C195345A2}" dt="2024-12-04T00:56:40.476" v="190" actId="1076"/>
        <pc:sldMkLst>
          <pc:docMk/>
          <pc:sldMk cId="1676478325" sldId="10830"/>
        </pc:sldMkLst>
        <pc:spChg chg="mod">
          <ac:chgData name="Marcel L" userId="c7d15ef2112bf917" providerId="LiveId" clId="{B052C33E-F164-48D2-9E76-7F1C195345A2}" dt="2024-12-04T00:56:40.476" v="190" actId="1076"/>
          <ac:spMkLst>
            <pc:docMk/>
            <pc:sldMk cId="1676478325" sldId="10830"/>
            <ac:spMk id="2" creationId="{436A71CE-63CE-F22F-5D88-345225C60D42}"/>
          </ac:spMkLst>
        </pc:spChg>
        <pc:spChg chg="mod">
          <ac:chgData name="Marcel L" userId="c7d15ef2112bf917" providerId="LiveId" clId="{B052C33E-F164-48D2-9E76-7F1C195345A2}" dt="2024-12-04T00:56:16.089" v="185" actId="26606"/>
          <ac:spMkLst>
            <pc:docMk/>
            <pc:sldMk cId="1676478325" sldId="10830"/>
            <ac:spMk id="8" creationId="{D1248B69-C030-12D6-23D6-737DA8E10746}"/>
          </ac:spMkLst>
        </pc:spChg>
        <pc:picChg chg="add del mod">
          <ac:chgData name="Marcel L" userId="c7d15ef2112bf917" providerId="LiveId" clId="{B052C33E-F164-48D2-9E76-7F1C195345A2}" dt="2024-12-04T00:56:16.695" v="187" actId="478"/>
          <ac:picMkLst>
            <pc:docMk/>
            <pc:sldMk cId="1676478325" sldId="10830"/>
            <ac:picMk id="7" creationId="{382E9353-47F1-7EA2-BF6A-E046F7CF19F3}"/>
          </ac:picMkLst>
        </pc:picChg>
      </pc:sldChg>
    </pc:docChg>
  </pc:docChgLst>
</pc:chgInfo>
</file>

<file path=ppt/comments/modernComment_7FFFF90C_77C4BA68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FFAD42CB-B926-472C-AE50-34022DEEFD14}" authorId="{83E09776-2A0C-63BD-C810-BAD512C9F8B1}" created="2024-09-18T07:59:22.175">
    <pc:sldMkLst xmlns:pc="http://schemas.microsoft.com/office/powerpoint/2013/main/command">
      <pc:docMk/>
      <pc:sldMk cId="2009381480" sldId="2147481868"/>
    </pc:sldMkLst>
    <p188:replyLst>
      <p188:reply id="{0F5D9C6E-BB15-4FC5-942B-57E6E5084BE8}" authorId="{288DF198-6777-84AF-37C4-EB57EC6FD9E3}" created="2024-09-18T11:09:59.471">
        <p188:txBody>
          <a:bodyPr/>
          <a:lstStyle/>
          <a:p>
            <a:r>
              <a:rPr lang="pt-BR"/>
              <a:t>Hey, can you send how it appears in teams?</a:t>
            </a:r>
          </a:p>
        </p188:txBody>
      </p188:reply>
      <p188:reply id="{DEBBB89B-D167-4A08-B374-1D05279FEBFA}" authorId="{83E09776-2A0C-63BD-C810-BAD512C9F8B1}" created="2024-09-18T11:49:48.125">
        <p188:txBody>
          <a:bodyPr/>
          <a:lstStyle/>
          <a:p>
            <a:r>
              <a:rPr lang="en-US"/>
              <a:t>It looks good now</a:t>
            </a:r>
          </a:p>
        </p188:txBody>
      </p188:reply>
    </p188:replyLst>
    <p188:txBody>
      <a:bodyPr/>
      <a:lstStyle/>
      <a:p>
        <a:r>
          <a:rPr lang="en-US"/>
          <a:t>The slide is not formatted properly on my machine. Can you check?</a:t>
        </a:r>
      </a:p>
    </p188:txBody>
  </p188:cm>
  <p188:cm id="{B145C823-80DF-49AE-8C5E-3A6913E470DD}" authorId="{83E09776-2A0C-63BD-C810-BAD512C9F8B1}" created="2024-09-18T07:59:32.894">
    <pc:sldMkLst xmlns:pc="http://schemas.microsoft.com/office/powerpoint/2013/main/command">
      <pc:docMk/>
      <pc:sldMk cId="2009381480" sldId="2147481868"/>
    </pc:sldMkLst>
    <p188:replyLst>
      <p188:reply id="{C7FDADF3-8B90-4BD8-A6E4-CF42027C8CAB}" authorId="{288DF198-6777-84AF-37C4-EB57EC6FD9E3}" created="2024-09-18T11:10:15.253">
        <p188:txBody>
          <a:bodyPr/>
          <a:lstStyle/>
          <a:p>
            <a:r>
              <a:rPr lang="pt-BR"/>
              <a:t>Sure, let me do that.</a:t>
            </a:r>
          </a:p>
        </p188:txBody>
      </p188:reply>
      <p188:reply id="{5A692560-FCF1-4F50-8773-DE2550C56E21}" authorId="{83E09776-2A0C-63BD-C810-BAD512C9F8B1}" created="2024-09-18T11:49:27.604">
        <p188:txBody>
          <a:bodyPr/>
          <a:lstStyle/>
          <a:p>
            <a:r>
              <a:rPr lang="en-US"/>
              <a:t>the "import" statement also probably needs to be changed</a:t>
            </a:r>
          </a:p>
        </p188:txBody>
      </p188:reply>
      <p188:reply id="{AE90ED31-5B93-49B4-A67F-FFAAA33F3178}" authorId="{288DF198-6777-84AF-37C4-EB57EC6FD9E3}" created="2024-09-18T12:00:44.273">
        <p188:txBody>
          <a:bodyPr/>
          <a:lstStyle/>
          <a:p>
            <a:r>
              <a:rPr lang="pt-BR"/>
              <a:t>Was doing another task, added that now. Should we focus on the imports for that or showing the logic as shown?</a:t>
            </a:r>
          </a:p>
        </p188:txBody>
      </p188:reply>
    </p188:replyLst>
    <p188:txBody>
      <a:bodyPr/>
      <a:lstStyle/>
      <a:p>
        <a:r>
          <a:rPr lang="en-US"/>
          <a:t>Can we change this to be a C# prompt?</a:t>
        </a:r>
      </a:p>
    </p188:txBody>
  </p188:cm>
</p188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5FDB7B-8DB8-4A3A-95C8-7102BBC9A9E1}" type="datetime8">
              <a:rPr lang="en-US" smtClean="0">
                <a:latin typeface="Segoe UI" pitchFamily="34" charset="0"/>
              </a:rPr>
              <a:t>12/4/2024 12:58 AM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  <a:endParaRPr lang="en-US" sz="4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CE60099-03E7-4FA1-8A7F-E6E6CFB0F855}" type="datetime8">
              <a:rPr lang="en-US" smtClean="0"/>
              <a:t>12/4/2024 12:57 AM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35646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People may think that Visual Studio and Copilot are not compatible, because Visual Studio has intellisense and robust features.</a:t>
            </a:r>
          </a:p>
          <a:p>
            <a:r>
              <a:rPr lang="pt-BR" dirty="0"/>
              <a:t>But we are here to show that the AI revolution will impact the way that developers code and build new products for everyone.</a:t>
            </a:r>
          </a:p>
        </p:txBody>
      </p:sp>
      <p:sp>
        <p:nvSpPr>
          <p:cNvPr id="4" name="Marcador de Posição do Cabeçalho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82922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US" dirty="0"/>
              <a:t>One refrain that we’ve heard loud and clear from people is, how do I get the most out of this thing? I mean, these demos of Copilot writing a regex are cool and all, but how do I really level up my programming game with GitHub Copilot and become an AI programming expert?</a:t>
            </a:r>
          </a:p>
          <a:p>
            <a:pPr marL="158750" indent="0">
              <a:buNone/>
            </a:pPr>
            <a:endParaRPr lang="en-US" dirty="0"/>
          </a:p>
          <a:p>
            <a:pPr marL="158750" indent="0">
              <a:buNone/>
            </a:pPr>
            <a:r>
              <a:rPr lang="en-US" dirty="0"/>
              <a:t>But first we need to understand what GitHub Coplot actually is.</a:t>
            </a:r>
          </a:p>
        </p:txBody>
      </p:sp>
      <p:sp>
        <p:nvSpPr>
          <p:cNvPr id="4" name="Marcador de Posição do Cabeçalho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27799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US" dirty="0"/>
              <a:t>GitHub Copilot is advertised as Your AI Pair Programmer. But what exactly does that mean?</a:t>
            </a:r>
          </a:p>
          <a:p>
            <a:pPr marL="158750" indent="0">
              <a:buNone/>
            </a:pPr>
            <a:endParaRPr lang="en-US" dirty="0"/>
          </a:p>
          <a:p>
            <a:pPr marL="158750" indent="0">
              <a:buNone/>
            </a:pPr>
            <a:r>
              <a:rPr lang="en-US" dirty="0"/>
              <a:t>The first thing that you need to know is that GitHub Copilot  is not an AI. It is the name of a suite of AI Tools that you’ll find in a lot of places – including GitHub.com and Visual Studio. </a:t>
            </a:r>
          </a:p>
        </p:txBody>
      </p:sp>
      <p:sp>
        <p:nvSpPr>
          <p:cNvPr id="4" name="Marcador de Posição do Cabeçalho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07925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US" dirty="0" err="1"/>
              <a:t>Lets’s</a:t>
            </a:r>
            <a:r>
              <a:rPr lang="en-US" dirty="0"/>
              <a:t> say you make a request such as “create a webserver in typescript”, GitHub Copilot does a few things..</a:t>
            </a:r>
          </a:p>
          <a:p>
            <a:pPr marL="158750" indent="0">
              <a:buNone/>
            </a:pPr>
            <a:endParaRPr lang="en-US" dirty="0"/>
          </a:p>
          <a:p>
            <a:pPr marL="387350" indent="-228600">
              <a:buAutoNum type="arabicPeriod"/>
            </a:pPr>
            <a:r>
              <a:rPr lang="en-US" dirty="0"/>
              <a:t>It enables you to make that request with some sort of user interface element – we’ll look at these different interaction models in a moment.</a:t>
            </a:r>
          </a:p>
          <a:p>
            <a:pPr marL="387350" indent="-228600">
              <a:buAutoNum type="arabicPeriod"/>
            </a:pPr>
            <a:r>
              <a:rPr lang="en-US" dirty="0"/>
              <a:t>It takes your request and it adds to it something called a “system prompt”, as well as any context  – other information or code that it thinks will be helpful in answering your question – and creates a prompt. </a:t>
            </a:r>
          </a:p>
          <a:p>
            <a:pPr marL="387350" indent="-228600">
              <a:buAutoNum type="arabicPeriod"/>
            </a:pPr>
            <a:r>
              <a:rPr lang="en-US" dirty="0"/>
              <a:t>It identifies which GPT model to use – GPT 3.5 is fast, but 4.0 is accurate – so it tries to pick the right one based on the requested interaction.</a:t>
            </a:r>
          </a:p>
          <a:p>
            <a:pPr marL="387350" indent="-228600">
              <a:buAutoNum type="arabicPeriod"/>
            </a:pPr>
            <a:r>
              <a:rPr lang="en-US" dirty="0"/>
              <a:t>It sends the request to the OpenAI model</a:t>
            </a:r>
          </a:p>
          <a:p>
            <a:pPr marL="387350" indent="-228600">
              <a:buAutoNum type="arabicPeriod"/>
            </a:pPr>
            <a:r>
              <a:rPr lang="en-US" dirty="0"/>
              <a:t>It then parses the response from the model so that it can provide that code to you in the requested interaction format – either in chat in the editor or by adding code directly to your file. </a:t>
            </a:r>
          </a:p>
        </p:txBody>
      </p:sp>
    </p:spTree>
    <p:extLst>
      <p:ext uri="{BB962C8B-B14F-4D97-AF65-F5344CB8AC3E}">
        <p14:creationId xmlns:p14="http://schemas.microsoft.com/office/powerpoint/2010/main" val="41189458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93C25-CD25-D957-7F21-E29ACC57BA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4B8FC6E-8CBC-C4BD-416D-F8A4530472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C7B4AE2-F229-FCD4-B78C-234BE88495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US" dirty="0" err="1"/>
              <a:t>Lets’s</a:t>
            </a:r>
            <a:r>
              <a:rPr lang="en-US" dirty="0"/>
              <a:t> say you make a request such as “create a webserver in typescript”, GitHub Copilot does a few things..</a:t>
            </a:r>
          </a:p>
          <a:p>
            <a:pPr marL="158750" indent="0">
              <a:buNone/>
            </a:pPr>
            <a:endParaRPr lang="en-US" dirty="0"/>
          </a:p>
          <a:p>
            <a:pPr marL="387350" indent="-228600">
              <a:buAutoNum type="arabicPeriod"/>
            </a:pPr>
            <a:r>
              <a:rPr lang="en-US" dirty="0"/>
              <a:t>It enables you to make that request with some sort of user interface element – we’ll look at these different interaction models in a moment.</a:t>
            </a:r>
          </a:p>
          <a:p>
            <a:pPr marL="387350" indent="-228600">
              <a:buAutoNum type="arabicPeriod"/>
            </a:pPr>
            <a:r>
              <a:rPr lang="en-US" dirty="0"/>
              <a:t>It takes your request and it adds to it something called a “system prompt”, as well as any context  – other information or code that it thinks will be helpful in answering your question – and creates a prompt. </a:t>
            </a:r>
          </a:p>
          <a:p>
            <a:pPr marL="387350" indent="-228600">
              <a:buAutoNum type="arabicPeriod"/>
            </a:pPr>
            <a:r>
              <a:rPr lang="en-US" dirty="0"/>
              <a:t>It identifies which GPT model to use – GPT 3.5 is fast, but 4.0 is accurate – so it tries to pick the right one based on the requested interaction.</a:t>
            </a:r>
          </a:p>
          <a:p>
            <a:pPr marL="387350" indent="-228600">
              <a:buAutoNum type="arabicPeriod"/>
            </a:pPr>
            <a:r>
              <a:rPr lang="en-US" dirty="0"/>
              <a:t>It sends the request to the OpenAI model</a:t>
            </a:r>
          </a:p>
          <a:p>
            <a:pPr marL="387350" indent="-228600">
              <a:buAutoNum type="arabicPeriod"/>
            </a:pPr>
            <a:r>
              <a:rPr lang="en-US" dirty="0"/>
              <a:t>It then parses the response from the model so that it can provide that code to you in the requested interaction format – either in chat in the editor or by adding code directly to your file. </a:t>
            </a:r>
          </a:p>
        </p:txBody>
      </p:sp>
    </p:spTree>
    <p:extLst>
      <p:ext uri="{BB962C8B-B14F-4D97-AF65-F5344CB8AC3E}">
        <p14:creationId xmlns:p14="http://schemas.microsoft.com/office/powerpoint/2010/main" val="28467669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5979E-1451-81AC-FD67-7EF05A5990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>
            <a:extLst>
              <a:ext uri="{FF2B5EF4-FFF2-40B4-BE49-F238E27FC236}">
                <a16:creationId xmlns:a16="http://schemas.microsoft.com/office/drawing/2014/main" id="{E9B77DFA-86FA-03FA-9A33-27DEB14E5A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>
            <a:extLst>
              <a:ext uri="{FF2B5EF4-FFF2-40B4-BE49-F238E27FC236}">
                <a16:creationId xmlns:a16="http://schemas.microsoft.com/office/drawing/2014/main" id="{346AB60C-C88C-D19E-C760-5074EF47DD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Let’s craft with Visual Studio, .NET 8, Blazor and Github Copilot.</a:t>
            </a:r>
          </a:p>
        </p:txBody>
      </p:sp>
      <p:sp>
        <p:nvSpPr>
          <p:cNvPr id="4" name="Marcador de Posição do Cabeçalho 3">
            <a:extLst>
              <a:ext uri="{FF2B5EF4-FFF2-40B4-BE49-F238E27FC236}">
                <a16:creationId xmlns:a16="http://schemas.microsoft.com/office/drawing/2014/main" id="{7FB0B1B3-6B63-AFAE-9464-AFB153AA0BC8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E09BE9E0-6156-D809-EBB3-80342E16651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81C6C689-1451-C37A-85CC-7F6B953EE7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68463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Let’s craft with Visual Studio, .NET 8, Blazor and Github Copilot.</a:t>
            </a:r>
          </a:p>
        </p:txBody>
      </p:sp>
      <p:sp>
        <p:nvSpPr>
          <p:cNvPr id="4" name="Marcador de Posição do Cabeçalho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44991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7B9D4F-5F19-438C-92E8-037C6AE8F87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28902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jpe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6.jpeg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147B7F7-3EAA-3540-BC65-00BDB110EAC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7277" y="481923"/>
            <a:ext cx="1362456" cy="194066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4A36DC34-EED6-8F49-8473-3802F6C2A3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7277" y="2582862"/>
            <a:ext cx="9823498" cy="1828800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Azure presentation title </a:t>
            </a:r>
            <a:br>
              <a:rPr lang="en-US" dirty="0"/>
            </a:br>
            <a:r>
              <a:rPr lang="en-US" dirty="0"/>
              <a:t>or event name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2E500E80-DD0C-EF4F-BB7D-03960A098E1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338" y="4436713"/>
            <a:ext cx="9795376" cy="738664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000000"/>
                </a:solidFill>
              </a:defRPr>
            </a:lvl1pPr>
            <a:lvl2pPr>
              <a:defRPr sz="1800">
                <a:solidFill>
                  <a:srgbClr val="000000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  <a:br>
              <a:rPr lang="en-US" dirty="0"/>
            </a:br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29037607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CFF9732-E389-084D-A7F3-09AC5EED739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7277" y="481923"/>
            <a:ext cx="1362456" cy="194066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7E4AC65-3150-034F-B089-A8B21D5F2E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7277" y="2582862"/>
            <a:ext cx="5537797" cy="1828800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Azure presentation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29B09652-4E45-F04D-8357-20491F718B1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338" y="4436713"/>
            <a:ext cx="5521944" cy="738664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000000"/>
                </a:solidFill>
              </a:defRPr>
            </a:lvl1pPr>
            <a:lvl2pPr>
              <a:defRPr sz="1800">
                <a:solidFill>
                  <a:srgbClr val="000000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  <a:br>
              <a:rPr lang="en-US" dirty="0"/>
            </a:br>
            <a:r>
              <a:rPr lang="en-US" dirty="0"/>
              <a:t>Date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2E2926B-CE4C-8042-8EAB-E69CCC77CEF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42898" y="0"/>
            <a:ext cx="6093577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960022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CFF9732-E389-084D-A7F3-09AC5EED739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7277" y="481923"/>
            <a:ext cx="1362456" cy="194066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7E4AC65-3150-034F-B089-A8B21D5F2E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7277" y="2582862"/>
            <a:ext cx="5537797" cy="1828800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Azure presentation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29B09652-4E45-F04D-8357-20491F718B1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338" y="4436713"/>
            <a:ext cx="5521944" cy="738664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000000"/>
                </a:solidFill>
              </a:defRPr>
            </a:lvl1pPr>
            <a:lvl2pPr>
              <a:defRPr sz="1800">
                <a:solidFill>
                  <a:srgbClr val="000000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  <a:br>
              <a:rPr lang="en-US" dirty="0"/>
            </a:br>
            <a:r>
              <a:rPr lang="en-US" dirty="0"/>
              <a:t>Date</a:t>
            </a:r>
          </a:p>
        </p:txBody>
      </p:sp>
      <p:pic>
        <p:nvPicPr>
          <p:cNvPr id="2" name="Picture 1" descr="A picture containing person, window, computer, table&#10;&#10;Description automatically generated">
            <a:extLst>
              <a:ext uri="{FF2B5EF4-FFF2-40B4-BE49-F238E27FC236}">
                <a16:creationId xmlns:a16="http://schemas.microsoft.com/office/drawing/2014/main" id="{B79E2876-FB33-2646-85EE-84CA60F64DE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42898" y="-1"/>
            <a:ext cx="6093577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305822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B498CFD-6F0F-1548-B3CF-58EC8479BA8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42898" y="0"/>
            <a:ext cx="6093577" cy="69945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CFF9732-E389-084D-A7F3-09AC5EED739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7277" y="481923"/>
            <a:ext cx="1362456" cy="194066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7E4AC65-3150-034F-B089-A8B21D5F2E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7277" y="2582862"/>
            <a:ext cx="5537797" cy="1828800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Azure presentation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29B09652-4E45-F04D-8357-20491F718B1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338" y="4436713"/>
            <a:ext cx="5521944" cy="738664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000000"/>
                </a:solidFill>
              </a:defRPr>
            </a:lvl1pPr>
            <a:lvl2pPr>
              <a:defRPr sz="1800">
                <a:solidFill>
                  <a:srgbClr val="000000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  <a:br>
              <a:rPr lang="en-US" dirty="0"/>
            </a:br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1618171695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1192213"/>
            <a:ext cx="3690937" cy="917575"/>
          </a:xfrm>
          <a:prstGeom prst="rect">
            <a:avLst/>
          </a:prstGeom>
        </p:spPr>
        <p:txBody>
          <a:bodyPr lIns="0" tIns="0" rIns="0" bIns="0"/>
          <a:lstStyle>
            <a:lvl1pPr>
              <a:defRPr sz="1800" spc="0"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Contents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354764" y="1192213"/>
            <a:ext cx="558414" cy="3862387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 defTabSz="517525">
              <a:spcAft>
                <a:spcPts val="500"/>
              </a:spcAft>
              <a:buNone/>
              <a:defRPr sz="1800" spc="0" baseline="0">
                <a:solidFill>
                  <a:schemeClr val="tx2"/>
                </a:solidFill>
              </a:defRPr>
            </a:lvl1pPr>
            <a:lvl2pPr marL="228600" indent="0">
              <a:buNone/>
              <a:defRPr sz="1800"/>
            </a:lvl2pPr>
            <a:lvl3pPr marL="457200" indent="0">
              <a:buNone/>
              <a:defRPr sz="1800"/>
            </a:lvl3pPr>
            <a:lvl4pPr marL="685800" indent="0">
              <a:buNone/>
              <a:defRPr sz="1800"/>
            </a:lvl4pPr>
            <a:lvl5pPr marL="914400" indent="0">
              <a:buNone/>
              <a:defRPr sz="1800"/>
            </a:lvl5pPr>
          </a:lstStyle>
          <a:p>
            <a:pPr lvl="0"/>
            <a:r>
              <a:rPr lang="en-US" dirty="0"/>
              <a:t>##</a:t>
            </a:r>
            <a:br>
              <a:rPr lang="en-US" dirty="0"/>
            </a:br>
            <a:r>
              <a:rPr lang="en-US" dirty="0"/>
              <a:t>##</a:t>
            </a:r>
            <a:br>
              <a:rPr lang="en-US" dirty="0"/>
            </a:br>
            <a:r>
              <a:rPr lang="en-US" dirty="0"/>
              <a:t>##</a:t>
            </a:r>
            <a:br>
              <a:rPr lang="en-US" dirty="0"/>
            </a:br>
            <a:r>
              <a:rPr lang="en-US" dirty="0"/>
              <a:t>##</a:t>
            </a:r>
            <a:br>
              <a:rPr lang="en-US" dirty="0"/>
            </a:br>
            <a:r>
              <a:rPr lang="en-US" dirty="0"/>
              <a:t>##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FF941B29-79EC-DD49-A767-757BAE16FCD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13178" y="1192212"/>
            <a:ext cx="3356359" cy="3862387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 defTabSz="517525">
              <a:spcAft>
                <a:spcPts val="500"/>
              </a:spcAft>
              <a:buNone/>
              <a:defRPr sz="1800" spc="0" baseline="0">
                <a:solidFill>
                  <a:srgbClr val="000000"/>
                </a:solidFill>
              </a:defRPr>
            </a:lvl1pPr>
            <a:lvl2pPr marL="228600" indent="0">
              <a:buNone/>
              <a:defRPr sz="1800"/>
            </a:lvl2pPr>
            <a:lvl3pPr marL="457200" indent="0">
              <a:buNone/>
              <a:defRPr sz="1800"/>
            </a:lvl3pPr>
            <a:lvl4pPr marL="685800" indent="0">
              <a:buNone/>
              <a:defRPr sz="1800"/>
            </a:lvl4pPr>
            <a:lvl5pPr marL="914400" indent="0">
              <a:buNone/>
              <a:defRPr sz="1800"/>
            </a:lvl5pPr>
          </a:lstStyle>
          <a:p>
            <a:pPr lvl="0"/>
            <a:r>
              <a:rPr lang="en-US" dirty="0"/>
              <a:t>Section Title</a:t>
            </a:r>
            <a:br>
              <a:rPr lang="en-US" dirty="0"/>
            </a:br>
            <a:r>
              <a:rPr lang="en-US" dirty="0"/>
              <a:t>Section Title</a:t>
            </a:r>
            <a:br>
              <a:rPr lang="en-US" dirty="0"/>
            </a:br>
            <a:r>
              <a:rPr lang="en-US" dirty="0"/>
              <a:t>Section Title</a:t>
            </a:r>
            <a:br>
              <a:rPr lang="en-US" dirty="0"/>
            </a:br>
            <a:r>
              <a:rPr lang="en-US" dirty="0"/>
              <a:t>Section Title</a:t>
            </a:r>
            <a:br>
              <a:rPr lang="en-US" dirty="0"/>
            </a:br>
            <a:r>
              <a:rPr lang="en-US" dirty="0"/>
              <a:t>Section Title</a:t>
            </a:r>
          </a:p>
        </p:txBody>
      </p:sp>
      <p:sp>
        <p:nvSpPr>
          <p:cNvPr id="16" name="Text Box 3">
            <a:extLst>
              <a:ext uri="{FF2B5EF4-FFF2-40B4-BE49-F238E27FC236}">
                <a16:creationId xmlns:a16="http://schemas.microsoft.com/office/drawing/2014/main" id="{A2F7DAD6-99FA-B74A-87E5-BFA3CB237070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3167238818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61079"/>
            <a:ext cx="11533187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 spc="0">
                <a:solidFill>
                  <a:srgbClr val="000000"/>
                </a:solidFill>
                <a:latin typeface="+mj-lt"/>
              </a:defRPr>
            </a:lvl1pPr>
            <a:lvl2pPr marL="0" indent="0">
              <a:lnSpc>
                <a:spcPts val="2400"/>
              </a:lnSpc>
              <a:buNone/>
              <a:defRPr spc="0">
                <a:solidFill>
                  <a:srgbClr val="000000"/>
                </a:solidFill>
                <a:latin typeface="+mn-lt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1"/>
            <a:r>
              <a:rPr lang="en-US" dirty="0"/>
              <a:t>Large: subhead Segoe UI Regular 20/24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075739"/>
            <a:ext cx="11533187" cy="2205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 b="0" spc="0">
                <a:solidFill>
                  <a:schemeClr val="tx2"/>
                </a:solidFill>
                <a:latin typeface="+mj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 spc="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Medium: paragraph heading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76E35749-090F-0542-9B4B-BF37EFC334B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5138" y="4593491"/>
            <a:ext cx="11533187" cy="15388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0"/>
              </a:spcBef>
              <a:buNone/>
              <a:defRPr sz="1000" spc="0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1000" spc="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0" indent="0">
              <a:lnSpc>
                <a:spcPct val="100000"/>
              </a:lnSpc>
              <a:buNone/>
              <a:defRPr>
                <a:solidFill>
                  <a:srgbClr val="000000"/>
                </a:solidFill>
              </a:defRPr>
            </a:lvl5pPr>
          </a:lstStyle>
          <a:p>
            <a:pPr lvl="1"/>
            <a:r>
              <a:rPr lang="en-US" dirty="0"/>
              <a:t>Small: caption body copy Segoe Regular 10/12</a:t>
            </a:r>
          </a:p>
        </p:txBody>
      </p:sp>
      <p:sp>
        <p:nvSpPr>
          <p:cNvPr id="18" name="Text Box 3">
            <a:extLst>
              <a:ext uri="{FF2B5EF4-FFF2-40B4-BE49-F238E27FC236}">
                <a16:creationId xmlns:a16="http://schemas.microsoft.com/office/drawing/2014/main" id="{19F02595-114B-2D46-ABDC-5E65D166807C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68F32AD9-0E33-284C-8468-E63BF69AF2E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63276" y="4385524"/>
            <a:ext cx="11533187" cy="207967"/>
          </a:xfrm>
          <a:prstGeom prst="rect">
            <a:avLst/>
          </a:prstGeom>
        </p:spPr>
        <p:txBody>
          <a:bodyPr tIns="0"/>
          <a:lstStyle>
            <a:lvl1pPr>
              <a:defRPr lang="en-US" sz="1000" b="1" kern="1200" spc="0" dirty="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Small: caption title Segoe UI Bold 10/12. 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BA46FDB1-D336-7C45-BF92-D58B6C5503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3276" y="3323870"/>
            <a:ext cx="11533187" cy="22044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Medium: body copy Segoe UI Regular 14/18</a:t>
            </a:r>
          </a:p>
        </p:txBody>
      </p:sp>
    </p:spTree>
    <p:extLst>
      <p:ext uri="{BB962C8B-B14F-4D97-AF65-F5344CB8AC3E}">
        <p14:creationId xmlns:p14="http://schemas.microsoft.com/office/powerpoint/2010/main" val="822088450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28/32</a:t>
            </a:r>
          </a:p>
        </p:txBody>
      </p:sp>
      <p:sp>
        <p:nvSpPr>
          <p:cNvPr id="18" name="Text Box 3">
            <a:extLst>
              <a:ext uri="{FF2B5EF4-FFF2-40B4-BE49-F238E27FC236}">
                <a16:creationId xmlns:a16="http://schemas.microsoft.com/office/drawing/2014/main" id="{19F02595-114B-2D46-ABDC-5E65D166807C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FEE1E43F-C091-614B-AA20-F39D0AACAA1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60860"/>
            <a:ext cx="9572625" cy="338554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42900" marR="0" indent="-342900" algn="l" defTabSz="932742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20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Bulleted list Segoe UI Regular 20/24. Dis </a:t>
            </a:r>
            <a:r>
              <a:rPr lang="en-US" dirty="0" err="1"/>
              <a:t>apid</a:t>
            </a:r>
            <a:r>
              <a:rPr lang="en-US" dirty="0"/>
              <a:t> es </a:t>
            </a:r>
            <a:r>
              <a:rPr lang="en-US" dirty="0" err="1"/>
              <a:t>simusanditis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ex et </a:t>
            </a:r>
            <a:r>
              <a:rPr lang="en-US" dirty="0" err="1"/>
              <a:t>illore</a:t>
            </a:r>
            <a:r>
              <a:rPr lang="en-US" dirty="0"/>
              <a:t>, </a:t>
            </a:r>
            <a:r>
              <a:rPr lang="en-US" dirty="0" err="1"/>
              <a:t>nectationet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dic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vit </a:t>
            </a:r>
            <a:r>
              <a:rPr lang="en-US" dirty="0" err="1"/>
              <a:t>velestium</a:t>
            </a:r>
            <a:r>
              <a:rPr lang="en-US" dirty="0"/>
              <a:t> </a:t>
            </a:r>
            <a:r>
              <a:rPr lang="en-US" dirty="0" err="1"/>
              <a:t>reperro</a:t>
            </a:r>
            <a:r>
              <a:rPr lang="en-US" dirty="0"/>
              <a:t> </a:t>
            </a:r>
            <a:r>
              <a:rPr lang="en-US" dirty="0" err="1"/>
              <a:t>rroviduntion</a:t>
            </a:r>
            <a:r>
              <a:rPr lang="en-US" dirty="0"/>
              <a:t> </a:t>
            </a:r>
            <a:r>
              <a:rPr lang="en-US" dirty="0" err="1"/>
              <a:t>conem</a:t>
            </a:r>
            <a:r>
              <a:rPr lang="en-US" dirty="0"/>
              <a:t> </a:t>
            </a:r>
            <a:r>
              <a:rPr lang="en-US" dirty="0" err="1"/>
              <a:t>rehend</a:t>
            </a:r>
            <a:br>
              <a:rPr lang="en-US" dirty="0"/>
            </a:br>
            <a:endParaRPr lang="en-US" dirty="0"/>
          </a:p>
          <a:p>
            <a:pPr marL="342900" marR="0" lvl="0" indent="-342900" algn="l" defTabSz="932742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Bulleted list Segoe UI Regular 20/24. Dis </a:t>
            </a:r>
            <a:r>
              <a:rPr lang="en-US" dirty="0" err="1"/>
              <a:t>apid</a:t>
            </a:r>
            <a:r>
              <a:rPr lang="en-US" dirty="0"/>
              <a:t> es </a:t>
            </a:r>
            <a:r>
              <a:rPr lang="en-US" dirty="0" err="1"/>
              <a:t>simusanditis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ex et </a:t>
            </a:r>
            <a:r>
              <a:rPr lang="en-US" dirty="0" err="1"/>
              <a:t>illore</a:t>
            </a:r>
            <a:r>
              <a:rPr lang="en-US" dirty="0"/>
              <a:t>, </a:t>
            </a:r>
            <a:r>
              <a:rPr lang="en-US" dirty="0" err="1"/>
              <a:t>nectationet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dic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vit </a:t>
            </a:r>
            <a:r>
              <a:rPr lang="en-US" dirty="0" err="1"/>
              <a:t>velestium</a:t>
            </a:r>
            <a:r>
              <a:rPr lang="en-US" dirty="0"/>
              <a:t> </a:t>
            </a:r>
            <a:r>
              <a:rPr lang="en-US" dirty="0" err="1"/>
              <a:t>reperro</a:t>
            </a:r>
            <a:r>
              <a:rPr lang="en-US" dirty="0"/>
              <a:t> </a:t>
            </a:r>
            <a:r>
              <a:rPr lang="en-US" dirty="0" err="1"/>
              <a:t>rroviduntion</a:t>
            </a:r>
            <a:r>
              <a:rPr lang="en-US" dirty="0"/>
              <a:t> </a:t>
            </a:r>
            <a:r>
              <a:rPr lang="en-US" dirty="0" err="1"/>
              <a:t>conem</a:t>
            </a:r>
            <a:r>
              <a:rPr lang="en-US" dirty="0"/>
              <a:t> </a:t>
            </a:r>
            <a:r>
              <a:rPr lang="en-US" dirty="0" err="1"/>
              <a:t>rehend</a:t>
            </a:r>
            <a:br>
              <a:rPr lang="en-US" dirty="0"/>
            </a:br>
            <a:endParaRPr lang="en-US" dirty="0"/>
          </a:p>
          <a:p>
            <a:pPr marL="342900" marR="0" lvl="0" indent="-342900" algn="l" defTabSz="932742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Bulleted list Segoe UI Regular 20/24. Dis </a:t>
            </a:r>
            <a:r>
              <a:rPr lang="en-US" dirty="0" err="1"/>
              <a:t>apid</a:t>
            </a:r>
            <a:r>
              <a:rPr lang="en-US" dirty="0"/>
              <a:t> es </a:t>
            </a:r>
            <a:r>
              <a:rPr lang="en-US" dirty="0" err="1"/>
              <a:t>simusanditis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ex et </a:t>
            </a:r>
            <a:r>
              <a:rPr lang="en-US" dirty="0" err="1"/>
              <a:t>illore</a:t>
            </a:r>
            <a:r>
              <a:rPr lang="en-US" dirty="0"/>
              <a:t>, </a:t>
            </a:r>
            <a:r>
              <a:rPr lang="en-US" dirty="0" err="1"/>
              <a:t>nectationet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dic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vit </a:t>
            </a:r>
            <a:r>
              <a:rPr lang="en-US" dirty="0" err="1"/>
              <a:t>velestium</a:t>
            </a:r>
            <a:r>
              <a:rPr lang="en-US" dirty="0"/>
              <a:t> </a:t>
            </a:r>
            <a:r>
              <a:rPr lang="en-US" dirty="0" err="1"/>
              <a:t>reperro</a:t>
            </a:r>
            <a:r>
              <a:rPr lang="en-US" dirty="0"/>
              <a:t> </a:t>
            </a:r>
            <a:r>
              <a:rPr lang="en-US" dirty="0" err="1"/>
              <a:t>rroviduntion</a:t>
            </a:r>
            <a:r>
              <a:rPr lang="en-US" dirty="0"/>
              <a:t> </a:t>
            </a:r>
            <a:r>
              <a:rPr lang="en-US" dirty="0" err="1"/>
              <a:t>conem</a:t>
            </a:r>
            <a:r>
              <a:rPr lang="en-US" dirty="0"/>
              <a:t> </a:t>
            </a:r>
            <a:r>
              <a:rPr lang="en-US" dirty="0" err="1"/>
              <a:t>rehend</a:t>
            </a:r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3953445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Text option 1: three column bulleted list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60860"/>
            <a:ext cx="9572625" cy="6155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lang="en-US" sz="20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Subhead Segoe UI Regular 20/24. Dis </a:t>
            </a:r>
            <a:r>
              <a:rPr lang="en-US" dirty="0" err="1"/>
              <a:t>apid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simusanditis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ex et </a:t>
            </a:r>
            <a:r>
              <a:rPr lang="en-US" dirty="0" err="1"/>
              <a:t>illore</a:t>
            </a:r>
            <a:r>
              <a:rPr lang="en-US" dirty="0"/>
              <a:t>, </a:t>
            </a:r>
            <a:r>
              <a:rPr lang="en-US" dirty="0" err="1"/>
              <a:t>nectationet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dic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velestium</a:t>
            </a:r>
            <a:r>
              <a:rPr lang="en-US" dirty="0"/>
              <a:t> </a:t>
            </a:r>
            <a:r>
              <a:rPr lang="en-US" dirty="0" err="1"/>
              <a:t>reperro</a:t>
            </a:r>
            <a:r>
              <a:rPr lang="en-US" dirty="0"/>
              <a:t> </a:t>
            </a:r>
            <a:r>
              <a:rPr lang="en-US" dirty="0" err="1"/>
              <a:t>rroviduntion</a:t>
            </a:r>
            <a:r>
              <a:rPr lang="en-US" dirty="0"/>
              <a:t> </a:t>
            </a:r>
            <a:r>
              <a:rPr lang="en-US" dirty="0" err="1"/>
              <a:t>conem</a:t>
            </a:r>
            <a:r>
              <a:rPr lang="en-US" dirty="0"/>
              <a:t> </a:t>
            </a:r>
            <a:r>
              <a:rPr lang="en-US" dirty="0" err="1"/>
              <a:t>rehend</a:t>
            </a:r>
            <a:r>
              <a:rPr lang="en-US" dirty="0"/>
              <a:t>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3690937" cy="2205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chemeClr val="tx2"/>
                </a:solidFill>
                <a:latin typeface="+mj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03383CEA-4FEB-4C9E-B7D6-3B36BC8EB75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05042" y="3214124"/>
            <a:ext cx="3690937" cy="2205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chemeClr val="tx2"/>
                </a:solidFill>
                <a:latin typeface="+mj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35007055-7118-477F-B301-DB401591FA2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13383" y="3214124"/>
            <a:ext cx="3690937" cy="2205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chemeClr val="tx2"/>
                </a:solidFill>
                <a:latin typeface="+mj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</p:txBody>
      </p:sp>
      <p:sp>
        <p:nvSpPr>
          <p:cNvPr id="23" name="Text Box 3">
            <a:extLst>
              <a:ext uri="{FF2B5EF4-FFF2-40B4-BE49-F238E27FC236}">
                <a16:creationId xmlns:a16="http://schemas.microsoft.com/office/drawing/2014/main" id="{DD31BD93-DFDF-4C46-8FDE-B1B55850B6B2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2951A14E-1D63-9E44-9361-FD57A8BD812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3276" y="3445695"/>
            <a:ext cx="3690937" cy="2067104"/>
          </a:xfrm>
          <a:prstGeom prst="rect">
            <a:avLst/>
          </a:prstGeom>
        </p:spPr>
        <p:txBody>
          <a:bodyPr lIns="0" tIns="0" rIns="0" bIns="0"/>
          <a:lstStyle>
            <a:lvl1pPr marL="285750" indent="-28575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1C3BF983-4009-1049-9AD7-C94BE3AA193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405042" y="3445695"/>
            <a:ext cx="3690937" cy="2067104"/>
          </a:xfrm>
          <a:prstGeom prst="rect">
            <a:avLst/>
          </a:prstGeom>
        </p:spPr>
        <p:txBody>
          <a:bodyPr lIns="0" tIns="0" rIns="0" bIns="0"/>
          <a:lstStyle>
            <a:lvl1pPr marL="285750" indent="-28575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2361C016-E331-F44F-ACAE-52E4AE73469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20326" y="3445695"/>
            <a:ext cx="3690937" cy="2067104"/>
          </a:xfrm>
          <a:prstGeom prst="rect">
            <a:avLst/>
          </a:prstGeom>
        </p:spPr>
        <p:txBody>
          <a:bodyPr lIns="0" tIns="0" rIns="0" bIns="0"/>
          <a:lstStyle>
            <a:lvl1pPr marL="285750" indent="-28575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693854987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Text option 2: two columns copy heavy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99E39B6D-21AF-485C-B606-D6EA248988A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5138" y="2410676"/>
            <a:ext cx="3690937" cy="2205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  <a:endParaRPr lang="en-US" dirty="0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D0D85DDD-B7EA-4D73-BA98-A5ACF1DB2D3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89438" y="2410676"/>
            <a:ext cx="3690937" cy="2205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  <a:endParaRPr lang="en-US" dirty="0"/>
          </a:p>
        </p:txBody>
      </p:sp>
      <p:sp>
        <p:nvSpPr>
          <p:cNvPr id="13" name="Text Box 3">
            <a:extLst>
              <a:ext uri="{FF2B5EF4-FFF2-40B4-BE49-F238E27FC236}">
                <a16:creationId xmlns:a16="http://schemas.microsoft.com/office/drawing/2014/main" id="{CCDF1654-4D2D-794C-BBB7-E1447C036FDB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82A6E05B-C65A-8C44-AC8B-AA08746E666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5138" y="2645384"/>
            <a:ext cx="3690937" cy="206710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D52482AC-A354-B546-9AAD-B3E02851204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72768" y="2645384"/>
            <a:ext cx="3690937" cy="206710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118396200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4280" y="1631568"/>
            <a:ext cx="3681793" cy="3169920"/>
          </a:xfrm>
          <a:prstGeom prst="rect">
            <a:avLst/>
          </a:prstGeom>
        </p:spPr>
      </p:pic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501F238-570E-E648-9E57-DAA86A7A8ED3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474663" y="1631565"/>
            <a:ext cx="3681412" cy="316109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Drop photo here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95406" y="1631564"/>
            <a:ext cx="3684970" cy="3161093"/>
          </a:xfrm>
          <a:prstGeom prst="rect">
            <a:avLst/>
          </a:prstGeom>
        </p:spPr>
      </p:pic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5877AA6F-F5D0-8349-8D7F-7A036C53AFEC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4389438" y="1631566"/>
            <a:ext cx="3690937" cy="316109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Drop photo here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07388" y="1631566"/>
            <a:ext cx="3681793" cy="3165507"/>
          </a:xfrm>
          <a:prstGeom prst="rect">
            <a:avLst/>
          </a:prstGeom>
        </p:spPr>
      </p:pic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983A4321-3796-F044-9126-51A6AA308B77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8307388" y="1631565"/>
            <a:ext cx="3681412" cy="3161095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Drop photo here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Text option 3: three columns images and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2205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2205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197742EC-5845-4BB1-84A3-00C1CF89012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89438" y="5026024"/>
            <a:ext cx="3690937" cy="2205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</a:p>
        </p:txBody>
      </p:sp>
      <p:sp>
        <p:nvSpPr>
          <p:cNvPr id="18" name="Text Box 3">
            <a:extLst>
              <a:ext uri="{FF2B5EF4-FFF2-40B4-BE49-F238E27FC236}">
                <a16:creationId xmlns:a16="http://schemas.microsoft.com/office/drawing/2014/main" id="{06DC0489-95B2-B74C-8FE4-80E75D67DE41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F22038DD-9076-B34B-B54A-107DF3F024E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4280" y="5260328"/>
            <a:ext cx="3690937" cy="91294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B0C89B53-FA50-F248-AD0B-933DE098D70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392422" y="5260328"/>
            <a:ext cx="3690937" cy="91294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C11EA858-BBCA-2149-9368-C1FDBC6C8DF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307388" y="5260328"/>
            <a:ext cx="3690937" cy="91294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669954851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Text option 4: Six columns (numbered list)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3230880"/>
            <a:ext cx="1727200" cy="45134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3230880"/>
            <a:ext cx="1727200" cy="45134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6899" y="3230880"/>
            <a:ext cx="1727200" cy="45134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6347779" y="3230880"/>
            <a:ext cx="1727200" cy="45134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8308659" y="3230880"/>
            <a:ext cx="1727200" cy="45134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10269538" y="3230880"/>
            <a:ext cx="1727200" cy="45134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FF16C0-0541-41AD-98F7-A469609E8DC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65139" y="2065338"/>
            <a:ext cx="261936" cy="263525"/>
          </a:xfrm>
          <a:prstGeom prst="rect">
            <a:avLst/>
          </a:prstGeom>
        </p:spPr>
        <p:txBody>
          <a:bodyPr tIns="0" bIns="0"/>
          <a:lstStyle>
            <a:lvl1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1.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95171A5B-905D-4832-B11A-13594619F33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427288" y="2065338"/>
            <a:ext cx="261936" cy="263525"/>
          </a:xfrm>
          <a:prstGeom prst="rect">
            <a:avLst/>
          </a:prstGeom>
        </p:spPr>
        <p:txBody>
          <a:bodyPr tIns="0" bIns="0"/>
          <a:lstStyle>
            <a:lvl1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rgbClr val="000000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2.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DDBE933A-166C-4934-8425-2A89AAA211E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389438" y="2065338"/>
            <a:ext cx="261936" cy="263525"/>
          </a:xfrm>
          <a:prstGeom prst="rect">
            <a:avLst/>
          </a:prstGeom>
        </p:spPr>
        <p:txBody>
          <a:bodyPr tIns="0" bIns="0"/>
          <a:lstStyle>
            <a:lvl1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rgbClr val="000000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3.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171069D2-CF68-4D89-9134-20A61AFA10D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354763" y="2065338"/>
            <a:ext cx="261936" cy="263525"/>
          </a:xfrm>
          <a:prstGeom prst="rect">
            <a:avLst/>
          </a:prstGeom>
        </p:spPr>
        <p:txBody>
          <a:bodyPr tIns="0" bIns="0"/>
          <a:lstStyle>
            <a:lvl1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rgbClr val="000000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4.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77858A5B-7408-41FF-9369-C0F9B773A30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302625" y="2065338"/>
            <a:ext cx="261936" cy="263525"/>
          </a:xfrm>
          <a:prstGeom prst="rect">
            <a:avLst/>
          </a:prstGeom>
        </p:spPr>
        <p:txBody>
          <a:bodyPr tIns="0" bIns="0"/>
          <a:lstStyle>
            <a:lvl1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rgbClr val="000000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5.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AF637A76-D1E1-49A2-AF33-3521BBC721C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269538" y="2065338"/>
            <a:ext cx="261936" cy="263525"/>
          </a:xfrm>
          <a:prstGeom prst="rect">
            <a:avLst/>
          </a:prstGeom>
        </p:spPr>
        <p:txBody>
          <a:bodyPr tIns="0" bIns="0"/>
          <a:lstStyle>
            <a:lvl1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rgbClr val="000000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6.</a:t>
            </a:r>
          </a:p>
        </p:txBody>
      </p:sp>
      <p:sp>
        <p:nvSpPr>
          <p:cNvPr id="33" name="Text Box 3">
            <a:extLst>
              <a:ext uri="{FF2B5EF4-FFF2-40B4-BE49-F238E27FC236}">
                <a16:creationId xmlns:a16="http://schemas.microsoft.com/office/drawing/2014/main" id="{75395D73-9049-014E-BEF9-A35587DB4139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3CC09D91-3BB7-5C4A-98CF-F87FD6AACD8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63276" y="3694402"/>
            <a:ext cx="1727201" cy="18937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90A489FF-470D-734F-9769-61F47A78897E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2426019" y="3694402"/>
            <a:ext cx="1727201" cy="18937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36" name="Text Placeholder 4">
            <a:extLst>
              <a:ext uri="{FF2B5EF4-FFF2-40B4-BE49-F238E27FC236}">
                <a16:creationId xmlns:a16="http://schemas.microsoft.com/office/drawing/2014/main" id="{6F43AC1C-4836-034C-B18E-A886EB0A095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386899" y="3694402"/>
            <a:ext cx="1727201" cy="18937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42" name="Text Placeholder 4">
            <a:extLst>
              <a:ext uri="{FF2B5EF4-FFF2-40B4-BE49-F238E27FC236}">
                <a16:creationId xmlns:a16="http://schemas.microsoft.com/office/drawing/2014/main" id="{9221C77D-8F08-6C49-9011-B244AD138F0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354763" y="3694402"/>
            <a:ext cx="1727201" cy="18937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43" name="Text Placeholder 4">
            <a:extLst>
              <a:ext uri="{FF2B5EF4-FFF2-40B4-BE49-F238E27FC236}">
                <a16:creationId xmlns:a16="http://schemas.microsoft.com/office/drawing/2014/main" id="{F3776908-857F-F24D-9AF6-14CF938B5693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302625" y="3694402"/>
            <a:ext cx="1727201" cy="18937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44" name="Text Placeholder 4">
            <a:extLst>
              <a:ext uri="{FF2B5EF4-FFF2-40B4-BE49-F238E27FC236}">
                <a16:creationId xmlns:a16="http://schemas.microsoft.com/office/drawing/2014/main" id="{EFB7F2E6-D12A-0A47-939B-737BAD81760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0245998" y="3694402"/>
            <a:ext cx="1727201" cy="18937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15EF402B-0A39-4444-AF7E-380A1C25739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40440" y="2347335"/>
            <a:ext cx="660400" cy="66040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3E2F996C-B451-5D43-A1A7-18659348D8D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79398" y="2347335"/>
            <a:ext cx="660400" cy="660400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2164D954-D4BE-604E-A1FA-5D4A16CC776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60201" y="2347335"/>
            <a:ext cx="660400" cy="66040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5FC96516-B0E2-964A-9976-F62D8A3CA035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88163" y="2347335"/>
            <a:ext cx="660400" cy="660400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C42970E5-3D59-6D4C-802D-2A054118D505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99298" y="2347335"/>
            <a:ext cx="660400" cy="660400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32F713FA-C34D-0546-BEC6-2429F7B462C9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2715" y="2347335"/>
            <a:ext cx="660400" cy="660400"/>
          </a:xfrm>
          <a:prstGeom prst="rect">
            <a:avLst/>
          </a:prstGeom>
        </p:spPr>
      </p:pic>
      <p:sp>
        <p:nvSpPr>
          <p:cNvPr id="25" name="Content Placeholder 15"/>
          <p:cNvSpPr>
            <a:spLocks noGrp="1"/>
          </p:cNvSpPr>
          <p:nvPr>
            <p:ph sz="quarter" idx="26" hasCustomPrompt="1"/>
          </p:nvPr>
        </p:nvSpPr>
        <p:spPr>
          <a:xfrm>
            <a:off x="2426019" y="2328862"/>
            <a:ext cx="1727200" cy="6858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rgbClr val="000000"/>
                </a:solidFill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 dirty="0"/>
              <a:t>Drop graphic here</a:t>
            </a:r>
          </a:p>
          <a:p>
            <a:pPr lvl="0"/>
            <a:endParaRPr lang="en-US" dirty="0"/>
          </a:p>
        </p:txBody>
      </p:sp>
      <p:sp>
        <p:nvSpPr>
          <p:cNvPr id="24" name="Content Placeholder 15"/>
          <p:cNvSpPr>
            <a:spLocks noGrp="1"/>
          </p:cNvSpPr>
          <p:nvPr>
            <p:ph sz="quarter" idx="25" hasCustomPrompt="1"/>
          </p:nvPr>
        </p:nvSpPr>
        <p:spPr>
          <a:xfrm>
            <a:off x="465139" y="2328862"/>
            <a:ext cx="1727200" cy="6858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Drop graphic here</a:t>
            </a:r>
          </a:p>
        </p:txBody>
      </p:sp>
      <p:sp>
        <p:nvSpPr>
          <p:cNvPr id="26" name="Content Placeholder 15"/>
          <p:cNvSpPr>
            <a:spLocks noGrp="1"/>
          </p:cNvSpPr>
          <p:nvPr>
            <p:ph sz="quarter" idx="27" hasCustomPrompt="1"/>
          </p:nvPr>
        </p:nvSpPr>
        <p:spPr>
          <a:xfrm>
            <a:off x="4386899" y="2328862"/>
            <a:ext cx="1727200" cy="6858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rgbClr val="000000"/>
                </a:solidFill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 dirty="0"/>
              <a:t>Drop graphic here</a:t>
            </a:r>
          </a:p>
          <a:p>
            <a:pPr lvl="0"/>
            <a:endParaRPr lang="en-US" dirty="0"/>
          </a:p>
        </p:txBody>
      </p:sp>
      <p:sp>
        <p:nvSpPr>
          <p:cNvPr id="27" name="Content Placeholder 15"/>
          <p:cNvSpPr>
            <a:spLocks noGrp="1"/>
          </p:cNvSpPr>
          <p:nvPr>
            <p:ph sz="quarter" idx="28" hasCustomPrompt="1"/>
          </p:nvPr>
        </p:nvSpPr>
        <p:spPr>
          <a:xfrm>
            <a:off x="6347779" y="2328862"/>
            <a:ext cx="1727200" cy="6858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rgbClr val="000000"/>
                </a:solidFill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 dirty="0"/>
              <a:t>Drop graphic here</a:t>
            </a:r>
          </a:p>
          <a:p>
            <a:pPr lvl="0"/>
            <a:endParaRPr lang="en-US" dirty="0"/>
          </a:p>
        </p:txBody>
      </p:sp>
      <p:sp>
        <p:nvSpPr>
          <p:cNvPr id="28" name="Content Placeholder 15"/>
          <p:cNvSpPr>
            <a:spLocks noGrp="1"/>
          </p:cNvSpPr>
          <p:nvPr>
            <p:ph sz="quarter" idx="29" hasCustomPrompt="1"/>
          </p:nvPr>
        </p:nvSpPr>
        <p:spPr>
          <a:xfrm>
            <a:off x="8308659" y="2328862"/>
            <a:ext cx="1727200" cy="6858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rgbClr val="000000"/>
                </a:solidFill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 dirty="0"/>
              <a:t>Drop graphic here</a:t>
            </a:r>
          </a:p>
          <a:p>
            <a:pPr lvl="0"/>
            <a:endParaRPr lang="en-US" dirty="0"/>
          </a:p>
        </p:txBody>
      </p:sp>
      <p:sp>
        <p:nvSpPr>
          <p:cNvPr id="29" name="Content Placeholder 15"/>
          <p:cNvSpPr>
            <a:spLocks noGrp="1"/>
          </p:cNvSpPr>
          <p:nvPr>
            <p:ph sz="quarter" idx="30" hasCustomPrompt="1"/>
          </p:nvPr>
        </p:nvSpPr>
        <p:spPr>
          <a:xfrm>
            <a:off x="10269538" y="2328862"/>
            <a:ext cx="1727200" cy="6858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rgbClr val="000000"/>
                </a:solidFill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 dirty="0"/>
              <a:t>Drop graphic here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3069778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C1F9C5D-BBFD-AE42-A1D5-DA2C27C2E90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9829" y="483228"/>
            <a:ext cx="1362456" cy="194066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FDD3BB94-DC99-244C-91E3-A9764AF267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7277" y="2582862"/>
            <a:ext cx="9823498" cy="1828800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Azure presentation title </a:t>
            </a:r>
            <a:br>
              <a:rPr lang="en-US" dirty="0"/>
            </a:br>
            <a:r>
              <a:rPr lang="en-US" dirty="0"/>
              <a:t>or event name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63FCEA3C-C822-5A4A-9561-695239EA77C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338" y="4436713"/>
            <a:ext cx="9795376" cy="738664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2"/>
                </a:solidFill>
              </a:defRPr>
            </a:lvl1pPr>
            <a:lvl2pPr>
              <a:defRPr sz="1800">
                <a:solidFill>
                  <a:srgbClr val="000000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  <a:br>
              <a:rPr lang="en-US" dirty="0"/>
            </a:br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12293624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 strike="noStrike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8" name="Text Box 3">
            <a:extLst>
              <a:ext uri="{FF2B5EF4-FFF2-40B4-BE49-F238E27FC236}">
                <a16:creationId xmlns:a16="http://schemas.microsoft.com/office/drawing/2014/main" id="{3F1DAFF6-F27C-B74D-96EC-43A1B70AA064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4107187434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960438"/>
            <a:ext cx="7604124" cy="3629025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spc="-50" baseline="0" dirty="0">
                <a:solidFill>
                  <a:srgbClr val="000000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764039343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960438"/>
            <a:ext cx="7604124" cy="3629025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spc="-50" baseline="0" dirty="0">
                <a:solidFill>
                  <a:srgbClr val="FFFFFF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8419269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" y="0"/>
            <a:ext cx="12436475" cy="6994525"/>
          </a:xfrm>
          <a:prstGeom prst="rect">
            <a:avLst/>
          </a:prstGeom>
        </p:spPr>
      </p:pic>
      <p:sp>
        <p:nvSpPr>
          <p:cNvPr id="5" name="Title 35">
            <a:extLst>
              <a:ext uri="{FF2B5EF4-FFF2-40B4-BE49-F238E27FC236}">
                <a16:creationId xmlns:a16="http://schemas.microsoft.com/office/drawing/2014/main" id="{60388DA1-8C2D-4FFD-88BD-DE4D7CEFD0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138" y="960438"/>
            <a:ext cx="7604124" cy="3629025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spc="-50" baseline="0" dirty="0">
                <a:solidFill>
                  <a:schemeClr val="tx1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3835041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7193607F-5D7C-414A-BD66-EADF11B22CA7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354763" y="0"/>
            <a:ext cx="6092825" cy="699452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Drop photo here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54762" y="0"/>
            <a:ext cx="6093577" cy="699452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56530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Photo layout 1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31D123-CA1A-4568-88C8-6B1287D07EE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5138" y="2410676"/>
            <a:ext cx="4919662" cy="20679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1E56201C-07C6-4B48-97C5-8ACFF3D0A97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5138" y="1960860"/>
            <a:ext cx="4919661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lang="en-US" sz="20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Subhead Segoe UI Regular 20/24. </a:t>
            </a:r>
          </a:p>
        </p:txBody>
      </p:sp>
      <p:sp>
        <p:nvSpPr>
          <p:cNvPr id="13" name="Text Box 3">
            <a:extLst>
              <a:ext uri="{FF2B5EF4-FFF2-40B4-BE49-F238E27FC236}">
                <a16:creationId xmlns:a16="http://schemas.microsoft.com/office/drawing/2014/main" id="{9B6CD1B2-B033-3544-BC3C-77A135C65972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2B8FCD16-3426-8B48-803D-6B6E81EED213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65138" y="2627970"/>
            <a:ext cx="4919661" cy="72739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0D336736-F7E2-BA48-AD3E-B0037BAC6816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465137" y="3497262"/>
            <a:ext cx="4919662" cy="20679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9FA36614-3522-794F-B70F-0659F06DAB3B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65137" y="3711916"/>
            <a:ext cx="4919661" cy="72739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518741288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4182" y="2195637"/>
            <a:ext cx="3721892" cy="2641473"/>
          </a:xfrm>
          <a:prstGeom prst="rect">
            <a:avLst/>
          </a:prstGeom>
        </p:spPr>
      </p:pic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717A0C5-B07A-A34B-9DBC-AEA2B456E25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34975" y="2195637"/>
            <a:ext cx="3721100" cy="2641473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Drop photo here</a:t>
            </a: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02"/>
          <a:stretch/>
        </p:blipFill>
        <p:spPr>
          <a:xfrm>
            <a:off x="4381499" y="2195637"/>
            <a:ext cx="3695702" cy="2641475"/>
          </a:xfrm>
          <a:prstGeom prst="rect">
            <a:avLst/>
          </a:prstGeom>
        </p:spPr>
      </p:pic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5287B92-3963-B94C-821F-3908B3544A4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386263" y="2195637"/>
            <a:ext cx="3690937" cy="2641473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Drop photo here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13791" y="2284474"/>
            <a:ext cx="3695703" cy="2552636"/>
          </a:xfrm>
          <a:prstGeom prst="rect">
            <a:avLst/>
          </a:prstGeom>
        </p:spPr>
      </p:pic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1DC31788-B7D8-9D46-BE0A-6B7EED7110B6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313738" y="2195637"/>
            <a:ext cx="3684587" cy="2641473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Drop photo here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Photo layout 2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22051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22051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>
                <a:solidFill>
                  <a:schemeClr val="tx2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22051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>
                <a:solidFill>
                  <a:schemeClr val="tx2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</p:txBody>
      </p:sp>
      <p:sp>
        <p:nvSpPr>
          <p:cNvPr id="20" name="Text Box 3">
            <a:extLst>
              <a:ext uri="{FF2B5EF4-FFF2-40B4-BE49-F238E27FC236}">
                <a16:creationId xmlns:a16="http://schemas.microsoft.com/office/drawing/2014/main" id="{F848FF14-9025-D34E-A47B-6D1957DCA63E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B97163EF-E7E8-4446-98C1-DF17E29E7379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63276" y="5260860"/>
            <a:ext cx="3690937" cy="6821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as. </a:t>
            </a:r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8E57B78A-F25C-4D46-917C-E53FD3A557E0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4388443" y="5260860"/>
            <a:ext cx="3688758" cy="6821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as. 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A1AA5291-B66D-8249-B809-BA15DD1EEA3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313738" y="5260860"/>
            <a:ext cx="3690937" cy="6821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as. </a:t>
            </a:r>
          </a:p>
        </p:txBody>
      </p:sp>
    </p:spTree>
    <p:extLst>
      <p:ext uri="{BB962C8B-B14F-4D97-AF65-F5344CB8AC3E}">
        <p14:creationId xmlns:p14="http://schemas.microsoft.com/office/powerpoint/2010/main" val="3540896183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4B95F29-56C3-4C85-A12B-0B0BE769E7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33900" y="426474"/>
            <a:ext cx="7902575" cy="656805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Device layout 1: one column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61079"/>
            <a:ext cx="4853623" cy="6155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rgbClr val="000000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pt-BR" dirty="0"/>
              <a:t>Large subhead Segoe UI Regular 20/24. Em volor resequaectur.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2761498"/>
            <a:ext cx="4853622" cy="2522101"/>
          </a:xfrm>
          <a:prstGeom prst="rect">
            <a:avLst/>
          </a:prstGeom>
        </p:spPr>
        <p:txBody>
          <a:bodyPr lIns="0" tIns="0" rIns="0" bIns="0"/>
          <a:lstStyle>
            <a:lvl1pPr marL="285750" indent="-28575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934476FE-7091-4DE7-A55E-3EF5A6569A7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86319" y="1549941"/>
            <a:ext cx="5950156" cy="442984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ctr">
              <a:defRPr>
                <a:solidFill>
                  <a:srgbClr val="000000"/>
                </a:solidFill>
              </a:defRPr>
            </a:lvl1pPr>
          </a:lstStyle>
          <a:p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14" name="Text Box 3">
            <a:extLst>
              <a:ext uri="{FF2B5EF4-FFF2-40B4-BE49-F238E27FC236}">
                <a16:creationId xmlns:a16="http://schemas.microsoft.com/office/drawing/2014/main" id="{9732C163-B0E6-5B41-A1A7-C570F404A2CB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3569326217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99DE98C-91A8-4163-A280-8BB561692C8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33900" y="426474"/>
            <a:ext cx="7902575" cy="6568052"/>
          </a:xfrm>
          <a:prstGeom prst="rect">
            <a:avLst/>
          </a:prstGeom>
        </p:spPr>
      </p:pic>
      <p:sp>
        <p:nvSpPr>
          <p:cNvPr id="9" name="Picture Placeholder 11">
            <a:extLst>
              <a:ext uri="{FF2B5EF4-FFF2-40B4-BE49-F238E27FC236}">
                <a16:creationId xmlns:a16="http://schemas.microsoft.com/office/drawing/2014/main" id="{784CA30E-A92E-4E40-944A-73B1CF9EEE0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85449" y="1565663"/>
            <a:ext cx="5951026" cy="4400961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ctr">
              <a:defRPr>
                <a:solidFill>
                  <a:srgbClr val="000000"/>
                </a:solidFill>
              </a:defRPr>
            </a:lvl1pPr>
          </a:lstStyle>
          <a:p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8D17D4B4-B6B9-4273-ACCB-7A5ED46F35A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6849" y="2040568"/>
            <a:ext cx="1727200" cy="45134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</a:t>
            </a:r>
            <a:r>
              <a:rPr lang="en-US" dirty="0" err="1"/>
              <a:t>Semibold</a:t>
            </a:r>
            <a:endParaRPr lang="en-US" dirty="0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FB204BE2-B985-4315-8D5B-9C54B1074DD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433638" y="2040568"/>
            <a:ext cx="1727200" cy="45134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</a:t>
            </a:r>
            <a:r>
              <a:rPr lang="en-US" dirty="0" err="1"/>
              <a:t>Semibold</a:t>
            </a:r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89045D2-7C49-4F5C-A376-228A5A2B01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Device layout 2: two columns</a:t>
            </a:r>
          </a:p>
        </p:txBody>
      </p:sp>
      <p:sp>
        <p:nvSpPr>
          <p:cNvPr id="17" name="Text Box 3">
            <a:extLst>
              <a:ext uri="{FF2B5EF4-FFF2-40B4-BE49-F238E27FC236}">
                <a16:creationId xmlns:a16="http://schemas.microsoft.com/office/drawing/2014/main" id="{E9958694-2D93-5A49-BF9C-C2FD1753BAA3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02963930-27DC-A146-BED0-307A0CE5F43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63277" y="2501585"/>
            <a:ext cx="1727200" cy="198585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8EE99189-A4FF-8C44-809C-285F33AF913B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2433365" y="2501585"/>
            <a:ext cx="1727200" cy="198585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853038345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3CDB1EA-72FB-46B3-89D4-DEE1F2EF72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1953" y="496641"/>
            <a:ext cx="11087895" cy="64978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Device layout 3</a:t>
            </a:r>
          </a:p>
        </p:txBody>
      </p:sp>
      <p:sp>
        <p:nvSpPr>
          <p:cNvPr id="8" name="Picture Placeholder 11">
            <a:extLst>
              <a:ext uri="{FF2B5EF4-FFF2-40B4-BE49-F238E27FC236}">
                <a16:creationId xmlns:a16="http://schemas.microsoft.com/office/drawing/2014/main" id="{0473E679-3B6D-497A-A0F6-454C968B760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339975" y="1631447"/>
            <a:ext cx="7832726" cy="4414118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ctr">
              <a:defRPr>
                <a:solidFill>
                  <a:srgbClr val="000000"/>
                </a:solidFill>
              </a:defRPr>
            </a:lvl1pPr>
          </a:lstStyle>
          <a:p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12" name="Text Box 3">
            <a:extLst>
              <a:ext uri="{FF2B5EF4-FFF2-40B4-BE49-F238E27FC236}">
                <a16:creationId xmlns:a16="http://schemas.microsoft.com/office/drawing/2014/main" id="{A8F5F40B-56C9-1D43-9521-8583515F1C5D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240943647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hart Placeholder 6"/>
          <p:cNvSpPr>
            <a:spLocks noGrp="1"/>
          </p:cNvSpPr>
          <p:nvPr>
            <p:ph type="chart" sz="quarter" idx="21"/>
          </p:nvPr>
        </p:nvSpPr>
        <p:spPr>
          <a:xfrm>
            <a:off x="465139" y="1989614"/>
            <a:ext cx="3690933" cy="36052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400">
                <a:solidFill>
                  <a:srgbClr val="000000"/>
                </a:solidFill>
              </a:defRPr>
            </a:lvl1pPr>
          </a:lstStyle>
          <a:p>
            <a:r>
              <a:rPr lang="pt-PT"/>
              <a:t>Clique no ícone para adicionar um gráfico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Chart examples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5" y="5973763"/>
            <a:ext cx="3690937" cy="30777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  <a:defRPr sz="1000" b="0" i="0" spc="0">
                <a:solidFill>
                  <a:srgbClr val="000000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4389438" y="5973763"/>
            <a:ext cx="3679825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tabLst/>
              <a:defRPr lang="en-US" sz="1000" b="0" i="0" spc="0" dirty="0" smtClean="0">
                <a:solidFill>
                  <a:srgbClr val="000000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20" name="Chart Placeholder 6"/>
          <p:cNvSpPr>
            <a:spLocks noGrp="1"/>
          </p:cNvSpPr>
          <p:nvPr>
            <p:ph type="chart" sz="quarter" idx="22"/>
          </p:nvPr>
        </p:nvSpPr>
        <p:spPr>
          <a:xfrm>
            <a:off x="4389438" y="1989614"/>
            <a:ext cx="3679825" cy="36052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400">
                <a:solidFill>
                  <a:srgbClr val="000000"/>
                </a:solidFill>
              </a:defRPr>
            </a:lvl1pPr>
          </a:lstStyle>
          <a:p>
            <a:r>
              <a:rPr lang="pt-PT"/>
              <a:t>Clique no ícone para adicionar um gráfico</a:t>
            </a:r>
            <a:endParaRPr lang="en-US" dirty="0"/>
          </a:p>
        </p:txBody>
      </p:sp>
      <p:sp>
        <p:nvSpPr>
          <p:cNvPr id="21" name="Chart Placeholder 6"/>
          <p:cNvSpPr>
            <a:spLocks noGrp="1"/>
          </p:cNvSpPr>
          <p:nvPr>
            <p:ph type="chart" sz="quarter" idx="23"/>
          </p:nvPr>
        </p:nvSpPr>
        <p:spPr>
          <a:xfrm>
            <a:off x="8302624" y="1989614"/>
            <a:ext cx="3695701" cy="36052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400">
                <a:solidFill>
                  <a:srgbClr val="000000"/>
                </a:solidFill>
              </a:defRPr>
            </a:lvl1pPr>
          </a:lstStyle>
          <a:p>
            <a:r>
              <a:rPr lang="pt-PT"/>
              <a:t>Clique no ícone para adicionar um gráfico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BB6B82-41EF-4F96-AC4D-4B6DF0A1F54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65134" y="5783263"/>
            <a:ext cx="3702053" cy="246221"/>
          </a:xfrm>
          <a:prstGeom prst="rect">
            <a:avLst/>
          </a:prstGeom>
        </p:spPr>
        <p:txBody>
          <a:bodyPr tIns="0"/>
          <a:lstStyle>
            <a:lvl1pPr>
              <a:defRPr lang="en-US" sz="1000" b="1" kern="1200" spc="0" dirty="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Caption title Segoe bold 10/12. 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D4EEFC93-5F54-47F0-9569-BECC76A76C9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400549" y="5783263"/>
            <a:ext cx="3702053" cy="246221"/>
          </a:xfrm>
          <a:prstGeom prst="rect">
            <a:avLst/>
          </a:prstGeom>
        </p:spPr>
        <p:txBody>
          <a:bodyPr tIns="0"/>
          <a:lstStyle>
            <a:lvl1pPr>
              <a:defRPr lang="en-US" sz="1000" b="1" kern="1200" spc="0" dirty="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Caption title Segoe bold 10/12. 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5EDACCCB-301A-4273-9EA6-AD055BB5B0A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302624" y="5783263"/>
            <a:ext cx="3702053" cy="246221"/>
          </a:xfrm>
          <a:prstGeom prst="rect">
            <a:avLst/>
          </a:prstGeom>
        </p:spPr>
        <p:txBody>
          <a:bodyPr tIns="0"/>
          <a:lstStyle>
            <a:lvl1pPr>
              <a:defRPr lang="en-US" sz="1000" b="1" kern="1200" spc="0" dirty="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Caption title Segoe bold 10/12. 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37057046-E219-41F6-8045-1E763292CBB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02624" y="5973763"/>
            <a:ext cx="3679825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tabLst/>
              <a:defRPr lang="en-US" sz="1000" b="0" i="0" spc="0" dirty="0" smtClean="0">
                <a:solidFill>
                  <a:srgbClr val="000000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9" name="Text Box 3">
            <a:extLst>
              <a:ext uri="{FF2B5EF4-FFF2-40B4-BE49-F238E27FC236}">
                <a16:creationId xmlns:a16="http://schemas.microsoft.com/office/drawing/2014/main" id="{DD3304D6-24AF-6742-A22C-8D78DC39B073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3345316642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C1F9C5D-BBFD-AE42-A1D5-DA2C27C2E90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9829" y="483228"/>
            <a:ext cx="1362456" cy="194066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302B9254-503D-8F44-9D4B-18675DFDE8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7277" y="2582862"/>
            <a:ext cx="9823498" cy="1828800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Azure presentation title </a:t>
            </a:r>
            <a:br>
              <a:rPr lang="en-US" dirty="0"/>
            </a:br>
            <a:r>
              <a:rPr lang="en-US" dirty="0"/>
              <a:t>or event name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2D6C119F-8C39-DF40-90FE-09B7E3ECDBE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338" y="4436713"/>
            <a:ext cx="9795376" cy="738664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2"/>
                </a:solidFill>
              </a:defRPr>
            </a:lvl1pPr>
            <a:lvl2pPr>
              <a:defRPr sz="1800">
                <a:solidFill>
                  <a:srgbClr val="000000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  <a:br>
              <a:rPr lang="en-US" dirty="0"/>
            </a:br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548861290"/>
      </p:ext>
    </p:extLst>
  </p:cSld>
  <p:clrMapOvr>
    <a:masterClrMapping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Table styling</a:t>
            </a:r>
          </a:p>
        </p:txBody>
      </p:sp>
      <p:sp>
        <p:nvSpPr>
          <p:cNvPr id="4" name="Table Placeholder 3"/>
          <p:cNvSpPr>
            <a:spLocks noGrp="1"/>
          </p:cNvSpPr>
          <p:nvPr>
            <p:ph type="tbl" sz="quarter" idx="10"/>
          </p:nvPr>
        </p:nvSpPr>
        <p:spPr>
          <a:xfrm>
            <a:off x="465138" y="2201862"/>
            <a:ext cx="11533187" cy="4159883"/>
          </a:xfrm>
          <a:prstGeom prst="rect">
            <a:avLst/>
          </a:prstGeo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pt-PT"/>
              <a:t>Clique no ícone para adicionar uma tabela</a:t>
            </a:r>
            <a:endParaRPr lang="en-US" dirty="0"/>
          </a:p>
        </p:txBody>
      </p:sp>
      <p:sp>
        <p:nvSpPr>
          <p:cNvPr id="10" name="Text Box 3">
            <a:extLst>
              <a:ext uri="{FF2B5EF4-FFF2-40B4-BE49-F238E27FC236}">
                <a16:creationId xmlns:a16="http://schemas.microsoft.com/office/drawing/2014/main" id="{AD9F5927-827C-2E4D-8781-07CF39C27494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227641596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3C370E04-F3D7-44F1-9863-6604D12FE0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138" y="1882011"/>
            <a:ext cx="7604125" cy="1502728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>
              <a:lnSpc>
                <a:spcPct val="100000"/>
              </a:lnSpc>
              <a:spcAft>
                <a:spcPts val="1300"/>
              </a:spcAft>
              <a:defRPr sz="2600" spc="-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1F9C5D-BBFD-AE42-A1D5-DA2C27C2E90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3277" y="448056"/>
            <a:ext cx="1362456" cy="194066"/>
          </a:xfrm>
          <a:prstGeom prst="rect">
            <a:avLst/>
          </a:prstGeom>
        </p:spPr>
      </p:pic>
      <p:sp>
        <p:nvSpPr>
          <p:cNvPr id="6" name="Text Box 3">
            <a:extLst>
              <a:ext uri="{FF2B5EF4-FFF2-40B4-BE49-F238E27FC236}">
                <a16:creationId xmlns:a16="http://schemas.microsoft.com/office/drawing/2014/main" id="{4071864E-755E-AD40-A80D-10E454980F16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7" y="6579623"/>
            <a:ext cx="4572000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bg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8538443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sing slide 2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3C370E04-F3D7-44F1-9863-6604D12FE0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138" y="1882011"/>
            <a:ext cx="7604125" cy="1502728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>
              <a:lnSpc>
                <a:spcPct val="100000"/>
              </a:lnSpc>
              <a:spcAft>
                <a:spcPts val="1300"/>
              </a:spcAft>
              <a:defRPr sz="2600" spc="-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  <p:sp>
        <p:nvSpPr>
          <p:cNvPr id="5" name="Text Box 3">
            <a:extLst>
              <a:ext uri="{FF2B5EF4-FFF2-40B4-BE49-F238E27FC236}">
                <a16:creationId xmlns:a16="http://schemas.microsoft.com/office/drawing/2014/main" id="{0AFD6FAE-B215-4CF5-A1C7-AE7803BB4E41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7" y="6579623"/>
            <a:ext cx="4572000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bg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1F9C5D-BBFD-AE42-A1D5-DA2C27C2E90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3277" y="448056"/>
            <a:ext cx="1362456" cy="194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9254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-Dark-NoLogo">
  <p:cSld name="Blank-Dark-NoLogo">
    <p:bg>
      <p:bgPr>
        <a:solidFill>
          <a:schemeClr val="dk1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2570209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ppendix-Background-02-Dark">
  <p:cSld name="Appendix-Background-02-Dark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22"/>
          <p:cNvPicPr preferRelativeResize="0"/>
          <p:nvPr/>
        </p:nvPicPr>
        <p:blipFill rotWithShape="1">
          <a:blip r:embed="rId2">
            <a:alphaModFix/>
          </a:blip>
          <a:srcRect l="15070" t="24813" r="15063" b="5330"/>
          <a:stretch/>
        </p:blipFill>
        <p:spPr>
          <a:xfrm>
            <a:off x="1" y="1"/>
            <a:ext cx="12436479" cy="6994524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22"/>
          <p:cNvSpPr/>
          <p:nvPr/>
        </p:nvSpPr>
        <p:spPr>
          <a:xfrm>
            <a:off x="248655" y="254672"/>
            <a:ext cx="301967" cy="295668"/>
          </a:xfrm>
          <a:custGeom>
            <a:avLst/>
            <a:gdLst/>
            <a:ahLst/>
            <a:cxnLst/>
            <a:rect l="l" t="t" r="r" b="b"/>
            <a:pathLst>
              <a:path w="2429" h="2379" extrusionOk="0">
                <a:moveTo>
                  <a:pt x="1214" y="0"/>
                </a:moveTo>
                <a:cubicBezTo>
                  <a:pt x="540" y="0"/>
                  <a:pt x="0" y="548"/>
                  <a:pt x="0" y="1214"/>
                </a:cubicBezTo>
                <a:cubicBezTo>
                  <a:pt x="0" y="1754"/>
                  <a:pt x="346" y="2201"/>
                  <a:pt x="826" y="2370"/>
                </a:cubicBezTo>
                <a:cubicBezTo>
                  <a:pt x="885" y="2378"/>
                  <a:pt x="911" y="2336"/>
                  <a:pt x="911" y="2311"/>
                </a:cubicBezTo>
                <a:cubicBezTo>
                  <a:pt x="911" y="2277"/>
                  <a:pt x="911" y="2184"/>
                  <a:pt x="911" y="2083"/>
                </a:cubicBezTo>
                <a:cubicBezTo>
                  <a:pt x="607" y="2142"/>
                  <a:pt x="531" y="2007"/>
                  <a:pt x="506" y="1940"/>
                </a:cubicBezTo>
                <a:cubicBezTo>
                  <a:pt x="489" y="1906"/>
                  <a:pt x="430" y="1796"/>
                  <a:pt x="379" y="1771"/>
                </a:cubicBezTo>
                <a:cubicBezTo>
                  <a:pt x="337" y="1746"/>
                  <a:pt x="278" y="1687"/>
                  <a:pt x="379" y="1687"/>
                </a:cubicBezTo>
                <a:cubicBezTo>
                  <a:pt x="472" y="1687"/>
                  <a:pt x="540" y="1779"/>
                  <a:pt x="565" y="1813"/>
                </a:cubicBezTo>
                <a:cubicBezTo>
                  <a:pt x="675" y="1999"/>
                  <a:pt x="843" y="1948"/>
                  <a:pt x="919" y="1914"/>
                </a:cubicBezTo>
                <a:cubicBezTo>
                  <a:pt x="928" y="1830"/>
                  <a:pt x="961" y="1779"/>
                  <a:pt x="995" y="1754"/>
                </a:cubicBezTo>
                <a:cubicBezTo>
                  <a:pt x="725" y="1720"/>
                  <a:pt x="439" y="1619"/>
                  <a:pt x="439" y="1155"/>
                </a:cubicBezTo>
                <a:cubicBezTo>
                  <a:pt x="439" y="1020"/>
                  <a:pt x="489" y="911"/>
                  <a:pt x="565" y="826"/>
                </a:cubicBezTo>
                <a:cubicBezTo>
                  <a:pt x="557" y="793"/>
                  <a:pt x="514" y="675"/>
                  <a:pt x="582" y="506"/>
                </a:cubicBezTo>
                <a:cubicBezTo>
                  <a:pt x="582" y="506"/>
                  <a:pt x="683" y="472"/>
                  <a:pt x="911" y="633"/>
                </a:cubicBezTo>
                <a:cubicBezTo>
                  <a:pt x="1012" y="599"/>
                  <a:pt x="1113" y="590"/>
                  <a:pt x="1214" y="590"/>
                </a:cubicBezTo>
                <a:cubicBezTo>
                  <a:pt x="1316" y="590"/>
                  <a:pt x="1425" y="599"/>
                  <a:pt x="1518" y="633"/>
                </a:cubicBezTo>
                <a:cubicBezTo>
                  <a:pt x="1754" y="472"/>
                  <a:pt x="1855" y="506"/>
                  <a:pt x="1855" y="506"/>
                </a:cubicBezTo>
                <a:cubicBezTo>
                  <a:pt x="1914" y="675"/>
                  <a:pt x="1872" y="793"/>
                  <a:pt x="1864" y="826"/>
                </a:cubicBezTo>
                <a:cubicBezTo>
                  <a:pt x="1940" y="911"/>
                  <a:pt x="1990" y="1020"/>
                  <a:pt x="1990" y="1155"/>
                </a:cubicBezTo>
                <a:cubicBezTo>
                  <a:pt x="1990" y="1619"/>
                  <a:pt x="1703" y="1720"/>
                  <a:pt x="1434" y="1754"/>
                </a:cubicBezTo>
                <a:cubicBezTo>
                  <a:pt x="1476" y="1788"/>
                  <a:pt x="1518" y="1864"/>
                  <a:pt x="1518" y="1973"/>
                </a:cubicBezTo>
                <a:cubicBezTo>
                  <a:pt x="1518" y="2134"/>
                  <a:pt x="1518" y="2269"/>
                  <a:pt x="1518" y="2311"/>
                </a:cubicBezTo>
                <a:cubicBezTo>
                  <a:pt x="1518" y="2336"/>
                  <a:pt x="1535" y="2378"/>
                  <a:pt x="1602" y="2370"/>
                </a:cubicBezTo>
                <a:cubicBezTo>
                  <a:pt x="2075" y="2201"/>
                  <a:pt x="2429" y="1754"/>
                  <a:pt x="2429" y="1214"/>
                </a:cubicBezTo>
                <a:cubicBezTo>
                  <a:pt x="2429" y="548"/>
                  <a:pt x="1881" y="0"/>
                  <a:pt x="121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4327" tIns="124327" rIns="124327" bIns="124327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48">
              <a:solidFill>
                <a:srgbClr val="D2D9E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88164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ftware cod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ACEE2ED2-76B4-9F41-8074-736FC3EE60A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138" y="567457"/>
            <a:ext cx="11530584" cy="830020"/>
          </a:xfrm>
          <a:prstGeom prst="rect">
            <a:avLst/>
          </a:prstGeom>
        </p:spPr>
        <p:txBody>
          <a:bodyPr vert="horz" wrap="square" lIns="0" tIns="91440" rIns="146304" bIns="91440" rtlCol="0" anchor="t">
            <a:noAutofit/>
          </a:bodyPr>
          <a:lstStyle/>
          <a:p>
            <a:r>
              <a:rPr lang="en-US" dirty="0"/>
              <a:t>Software code slide</a:t>
            </a:r>
          </a:p>
        </p:txBody>
      </p:sp>
    </p:spTree>
    <p:extLst>
      <p:ext uri="{BB962C8B-B14F-4D97-AF65-F5344CB8AC3E}">
        <p14:creationId xmlns:p14="http://schemas.microsoft.com/office/powerpoint/2010/main" val="15073064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F83EBA8-9428-5042-A6AB-BA1563CB953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7277" y="481923"/>
            <a:ext cx="1362456" cy="19406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419340-DB0C-B34E-84FE-2AA1A19A58C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75074" y="0"/>
            <a:ext cx="6093577" cy="6994525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1D09A9D1-6212-8B49-96D7-B3E9D17D4B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7277" y="2582862"/>
            <a:ext cx="5537797" cy="1828800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Azure presentation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0881A9F1-B3A4-0742-8DAD-18EC8A78C52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338" y="4436713"/>
            <a:ext cx="5521944" cy="738664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000000"/>
                </a:solidFill>
              </a:defRPr>
            </a:lvl1pPr>
            <a:lvl2pPr>
              <a:defRPr sz="1800">
                <a:solidFill>
                  <a:srgbClr val="000000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  <a:br>
              <a:rPr lang="en-US" dirty="0"/>
            </a:br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3842161821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CFF9732-E389-084D-A7F3-09AC5EED739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7277" y="481923"/>
            <a:ext cx="1362456" cy="194066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7E4AC65-3150-034F-B089-A8B21D5F2E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7277" y="2582862"/>
            <a:ext cx="5537797" cy="1828800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Azure presentation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29B09652-4E45-F04D-8357-20491F718B1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338" y="4436713"/>
            <a:ext cx="5521944" cy="738664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000000"/>
                </a:solidFill>
              </a:defRPr>
            </a:lvl1pPr>
            <a:lvl2pPr>
              <a:defRPr sz="1800">
                <a:solidFill>
                  <a:srgbClr val="000000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  <a:br>
              <a:rPr lang="en-US" dirty="0"/>
            </a:br>
            <a:r>
              <a:rPr lang="en-US" dirty="0"/>
              <a:t>Date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4BDF03-4137-9B4F-811A-B300BDF9B2A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12523" y="210208"/>
            <a:ext cx="5695363" cy="6537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94545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CFF9732-E389-084D-A7F3-09AC5EED739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7277" y="481923"/>
            <a:ext cx="1362456" cy="194066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7E4AC65-3150-034F-B089-A8B21D5F2E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7277" y="2582862"/>
            <a:ext cx="5537797" cy="1828800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Azure presentation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29B09652-4E45-F04D-8357-20491F718B1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338" y="4436713"/>
            <a:ext cx="5521944" cy="738664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000000"/>
                </a:solidFill>
              </a:defRPr>
            </a:lvl1pPr>
            <a:lvl2pPr>
              <a:defRPr sz="1800">
                <a:solidFill>
                  <a:srgbClr val="000000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  <a:br>
              <a:rPr lang="en-US" dirty="0"/>
            </a:br>
            <a:r>
              <a:rPr lang="en-US" dirty="0"/>
              <a:t>Date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DB9C92-5B22-1645-98AA-DEA153351D4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74421" y="327991"/>
            <a:ext cx="5522090" cy="6338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680019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CFF9732-E389-084D-A7F3-09AC5EED739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7277" y="481923"/>
            <a:ext cx="1362456" cy="194066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7E4AC65-3150-034F-B089-A8B21D5F2E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7277" y="2582862"/>
            <a:ext cx="5537797" cy="1828800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Azure presentation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29B09652-4E45-F04D-8357-20491F718B1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338" y="4436713"/>
            <a:ext cx="5521944" cy="738664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000000"/>
                </a:solidFill>
              </a:defRPr>
            </a:lvl1pPr>
            <a:lvl2pPr>
              <a:defRPr sz="1800">
                <a:solidFill>
                  <a:srgbClr val="000000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  <a:br>
              <a:rPr lang="en-US" dirty="0"/>
            </a:br>
            <a:r>
              <a:rPr lang="en-US" dirty="0"/>
              <a:t>Date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07D490-6D76-184D-B20A-2C0F2F3DD099}"/>
              </a:ext>
            </a:extLst>
          </p:cNvPr>
          <p:cNvSpPr/>
          <p:nvPr userDrawn="1"/>
        </p:nvSpPr>
        <p:spPr bwMode="auto">
          <a:xfrm>
            <a:off x="6234457" y="0"/>
            <a:ext cx="6202018" cy="6994525"/>
          </a:xfrm>
          <a:prstGeom prst="rect">
            <a:avLst/>
          </a:prstGeom>
          <a:solidFill>
            <a:srgbClr val="0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4B63C3A-8B21-B940-BD1D-D9281E6DD25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8677" y="0"/>
            <a:ext cx="6093577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407345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CFF9732-E389-084D-A7F3-09AC5EED739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7277" y="481923"/>
            <a:ext cx="1362456" cy="194066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7E4AC65-3150-034F-B089-A8B21D5F2E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7277" y="2582862"/>
            <a:ext cx="5537797" cy="1828800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Azure presentation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29B09652-4E45-F04D-8357-20491F718B1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338" y="4436713"/>
            <a:ext cx="5521944" cy="738664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000000"/>
                </a:solidFill>
              </a:defRPr>
            </a:lvl1pPr>
            <a:lvl2pPr>
              <a:defRPr sz="1800">
                <a:solidFill>
                  <a:srgbClr val="000000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  <a:br>
              <a:rPr lang="en-US" dirty="0"/>
            </a:br>
            <a:r>
              <a:rPr lang="en-US" dirty="0"/>
              <a:t>Date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76228DA-C78B-F44C-94F8-7128E0B2D7A7}"/>
              </a:ext>
            </a:extLst>
          </p:cNvPr>
          <p:cNvSpPr/>
          <p:nvPr userDrawn="1"/>
        </p:nvSpPr>
        <p:spPr bwMode="auto">
          <a:xfrm>
            <a:off x="6234457" y="0"/>
            <a:ext cx="6202018" cy="6994525"/>
          </a:xfrm>
          <a:prstGeom prst="rect">
            <a:avLst/>
          </a:prstGeom>
          <a:solidFill>
            <a:srgbClr val="0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42E84EF-6F95-A646-8F37-FD94FE9079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868" t="8847" r="8127" b="8616"/>
          <a:stretch/>
        </p:blipFill>
        <p:spPr>
          <a:xfrm>
            <a:off x="6234457" y="0"/>
            <a:ext cx="6202018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728358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CFF9732-E389-084D-A7F3-09AC5EED739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7277" y="481923"/>
            <a:ext cx="1362456" cy="194066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7E4AC65-3150-034F-B089-A8B21D5F2E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7277" y="2582862"/>
            <a:ext cx="5537797" cy="1828800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Azure presentation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29B09652-4E45-F04D-8357-20491F718B1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338" y="4436713"/>
            <a:ext cx="5521944" cy="738664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000000"/>
                </a:solidFill>
              </a:defRPr>
            </a:lvl1pPr>
            <a:lvl2pPr>
              <a:defRPr sz="1800">
                <a:solidFill>
                  <a:srgbClr val="000000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  <a:br>
              <a:rPr lang="en-US" dirty="0"/>
            </a:br>
            <a:r>
              <a:rPr lang="en-US" dirty="0"/>
              <a:t>Date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1443AB1-0CDE-B44D-8883-27DEB7B914EA}"/>
              </a:ext>
            </a:extLst>
          </p:cNvPr>
          <p:cNvSpPr/>
          <p:nvPr userDrawn="1"/>
        </p:nvSpPr>
        <p:spPr bwMode="auto">
          <a:xfrm>
            <a:off x="6234457" y="0"/>
            <a:ext cx="6202018" cy="6994525"/>
          </a:xfrm>
          <a:prstGeom prst="rect">
            <a:avLst/>
          </a:prstGeom>
          <a:solidFill>
            <a:srgbClr val="0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4E0159D-061E-A640-B0A5-C7A703E35A9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8677" y="0"/>
            <a:ext cx="6093577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269814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theme" Target="../theme/theme1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65138" y="567457"/>
            <a:ext cx="11530584" cy="830020"/>
          </a:xfrm>
          <a:prstGeom prst="rect">
            <a:avLst/>
          </a:prstGeom>
        </p:spPr>
        <p:txBody>
          <a:bodyPr vert="horz" wrap="square" lIns="0" tIns="91440" rIns="146304" bIns="91440" rtlCol="0" anchor="t">
            <a:noAutofit/>
          </a:bodyPr>
          <a:lstStyle/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65138" y="1853742"/>
            <a:ext cx="11456988" cy="2062103"/>
          </a:xfrm>
          <a:prstGeom prst="rect">
            <a:avLst/>
          </a:prstGeom>
        </p:spPr>
        <p:txBody>
          <a:bodyPr vert="horz" wrap="square" lIns="0" tIns="91440" rIns="146304" bIns="91440" rtlCol="0">
            <a:spAutoFit/>
          </a:bodyPr>
          <a:lstStyle/>
          <a:p>
            <a:pPr lvl="1"/>
            <a:r>
              <a:rPr lang="en-US" dirty="0"/>
              <a:t>Large: subhead Segoe UI Regular 20/24</a:t>
            </a:r>
          </a:p>
          <a:p>
            <a:pPr lvl="1"/>
            <a:endParaRPr lang="en-US" dirty="0"/>
          </a:p>
          <a:p>
            <a:pPr lvl="2"/>
            <a:r>
              <a:rPr lang="en-US" dirty="0"/>
              <a:t>Medium: paragraph heading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  <a:p>
            <a:pPr lvl="3"/>
            <a:r>
              <a:rPr lang="en-US" dirty="0"/>
              <a:t>Medium: paragraph body copy Segoe UI Regular 14/18</a:t>
            </a:r>
          </a:p>
          <a:p>
            <a:pPr lvl="3"/>
            <a:endParaRPr lang="en-US" dirty="0"/>
          </a:p>
          <a:p>
            <a:pPr lvl="4"/>
            <a:r>
              <a:rPr lang="en-US" dirty="0"/>
              <a:t>Small: caption heading Segoe UI Bold 10/12</a:t>
            </a:r>
          </a:p>
          <a:p>
            <a:pPr lvl="6"/>
            <a:r>
              <a:rPr lang="en-US" dirty="0"/>
              <a:t>Small: caption body copy Segoe UI Regular 10/12</a:t>
            </a:r>
          </a:p>
          <a:p>
            <a:pPr lvl="6"/>
            <a:endParaRPr lang="en-US" dirty="0"/>
          </a:p>
          <a:p>
            <a:pPr lvl="6"/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621908" y="2898552"/>
            <a:ext cx="6979503" cy="1188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724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52" r:id="rId1"/>
    <p:sldLayoutId id="2147484553" r:id="rId2"/>
    <p:sldLayoutId id="2147484581" r:id="rId3"/>
    <p:sldLayoutId id="2147484583" r:id="rId4"/>
    <p:sldLayoutId id="2147484585" r:id="rId5"/>
    <p:sldLayoutId id="2147484586" r:id="rId6"/>
    <p:sldLayoutId id="2147484587" r:id="rId7"/>
    <p:sldLayoutId id="2147484588" r:id="rId8"/>
    <p:sldLayoutId id="2147484589" r:id="rId9"/>
    <p:sldLayoutId id="2147484590" r:id="rId10"/>
    <p:sldLayoutId id="2147484591" r:id="rId11"/>
    <p:sldLayoutId id="2147484592" r:id="rId12"/>
    <p:sldLayoutId id="2147484556" r:id="rId13"/>
    <p:sldLayoutId id="2147484557" r:id="rId14"/>
    <p:sldLayoutId id="2147484610" r:id="rId15"/>
    <p:sldLayoutId id="2147484558" r:id="rId16"/>
    <p:sldLayoutId id="2147484559" r:id="rId17"/>
    <p:sldLayoutId id="2147484560" r:id="rId18"/>
    <p:sldLayoutId id="2147484561" r:id="rId19"/>
    <p:sldLayoutId id="2147484562" r:id="rId20"/>
    <p:sldLayoutId id="2147484580" r:id="rId21"/>
    <p:sldLayoutId id="2147484563" r:id="rId22"/>
    <p:sldLayoutId id="2147484564" r:id="rId23"/>
    <p:sldLayoutId id="2147484566" r:id="rId24"/>
    <p:sldLayoutId id="2147484567" r:id="rId25"/>
    <p:sldLayoutId id="2147484568" r:id="rId26"/>
    <p:sldLayoutId id="2147484577" r:id="rId27"/>
    <p:sldLayoutId id="2147484570" r:id="rId28"/>
    <p:sldLayoutId id="2147484571" r:id="rId29"/>
    <p:sldLayoutId id="2147484572" r:id="rId30"/>
    <p:sldLayoutId id="2147484576" r:id="rId31"/>
    <p:sldLayoutId id="2147484574" r:id="rId32"/>
    <p:sldLayoutId id="2147484612" r:id="rId33"/>
    <p:sldLayoutId id="2147484613" r:id="rId34"/>
  </p:sldLayoutIdLst>
  <p:transition>
    <p:fade/>
  </p:transition>
  <p:hf hdr="0" dt="0"/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2800" b="0" kern="1200" cap="none" spc="-50" baseline="0" dirty="0" smtClean="0">
          <a:ln w="3175">
            <a:noFill/>
          </a:ln>
          <a:solidFill>
            <a:srgbClr val="000000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400" kern="1200" spc="-50" baseline="0">
          <a:solidFill>
            <a:srgbClr val="000000"/>
          </a:solidFill>
          <a:latin typeface="+mj-lt"/>
          <a:ea typeface="+mn-ea"/>
          <a:cs typeface="+mn-cs"/>
        </a:defRPr>
      </a:lvl1pPr>
      <a:lvl2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Tx/>
        <a:buNone/>
        <a:tabLst/>
        <a:defRPr sz="2000" kern="1200" spc="0" baseline="0">
          <a:solidFill>
            <a:srgbClr val="000000"/>
          </a:solidFill>
          <a:latin typeface="+mn-lt"/>
          <a:ea typeface="+mn-ea"/>
          <a:cs typeface="+mn-cs"/>
        </a:defRPr>
      </a:lvl2pPr>
      <a:lvl3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400" kern="1200" spc="0" baseline="0">
          <a:solidFill>
            <a:schemeClr val="tx2"/>
          </a:solidFill>
          <a:latin typeface="+mj-lt"/>
          <a:ea typeface="+mn-ea"/>
          <a:cs typeface="+mn-cs"/>
        </a:defRPr>
      </a:lvl3pPr>
      <a:lvl4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400" kern="1200" spc="0" baseline="0">
          <a:solidFill>
            <a:srgbClr val="000000"/>
          </a:solidFill>
          <a:latin typeface="+mn-lt"/>
          <a:ea typeface="+mn-ea"/>
          <a:cs typeface="+mn-cs"/>
        </a:defRPr>
      </a:lvl4pPr>
      <a:lvl5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000" b="1" kern="1200" spc="0" baseline="0">
          <a:solidFill>
            <a:srgbClr val="000000"/>
          </a:solidFill>
          <a:latin typeface="+mn-lt"/>
          <a:ea typeface="+mn-ea"/>
          <a:cs typeface="+mn-cs"/>
        </a:defRPr>
      </a:lvl5pPr>
      <a:lvl6pPr marL="2331854" indent="0" algn="l" defTabSz="932742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32742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 typeface="Arial" pitchFamily="34" charset="0"/>
        <a:buNone/>
        <a:defRPr sz="1000" kern="1200">
          <a:solidFill>
            <a:srgbClr val="000000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1" pos="1349" userDrawn="1">
          <p15:clr>
            <a:srgbClr val="C35EA4"/>
          </p15:clr>
        </p15:guide>
        <p15:guide id="32" pos="1528" userDrawn="1">
          <p15:clr>
            <a:srgbClr val="C35EA4"/>
          </p15:clr>
        </p15:guide>
        <p15:guide id="33" pos="2621" userDrawn="1">
          <p15:clr>
            <a:srgbClr val="C35EA4"/>
          </p15:clr>
        </p15:guide>
        <p15:guide id="34" pos="2765" userDrawn="1">
          <p15:clr>
            <a:srgbClr val="C35EA4"/>
          </p15:clr>
        </p15:guide>
        <p15:guide id="35" pos="3854" userDrawn="1">
          <p15:clr>
            <a:srgbClr val="C35EA4"/>
          </p15:clr>
        </p15:guide>
        <p15:guide id="36" pos="4003" userDrawn="1">
          <p15:clr>
            <a:srgbClr val="C35EA4"/>
          </p15:clr>
        </p15:guide>
        <p15:guide id="37" pos="5083" userDrawn="1">
          <p15:clr>
            <a:srgbClr val="C35EA4"/>
          </p15:clr>
        </p15:guide>
        <p15:guide id="38" pos="5230" userDrawn="1">
          <p15:clr>
            <a:srgbClr val="C35EA4"/>
          </p15:clr>
        </p15:guide>
        <p15:guide id="39" pos="6323" userDrawn="1">
          <p15:clr>
            <a:srgbClr val="C35EA4"/>
          </p15:clr>
        </p15:guide>
        <p15:guide id="40" pos="6469" userDrawn="1">
          <p15:clr>
            <a:srgbClr val="C35EA4"/>
          </p15:clr>
        </p15:guide>
        <p15:guide id="41" pos="269" userDrawn="1">
          <p15:clr>
            <a:srgbClr val="F26B43"/>
          </p15:clr>
        </p15:guide>
        <p15:guide id="42" pos="7565" userDrawn="1">
          <p15:clr>
            <a:srgbClr val="F26B43"/>
          </p15:clr>
        </p15:guide>
        <p15:guide id="43" orient="horz" pos="751" userDrawn="1">
          <p15:clr>
            <a:srgbClr val="5ACBF0"/>
          </p15:clr>
        </p15:guide>
        <p15:guide id="44" orient="horz" pos="1387" userDrawn="1">
          <p15:clr>
            <a:srgbClr val="5ACBF0"/>
          </p15:clr>
        </p15:guide>
        <p15:guide id="45" orient="horz" pos="605" userDrawn="1">
          <p15:clr>
            <a:srgbClr val="5ACBF0"/>
          </p15:clr>
        </p15:guide>
        <p15:guide id="46" orient="horz" pos="1514" userDrawn="1">
          <p15:clr>
            <a:srgbClr val="5ACBF0"/>
          </p15:clr>
        </p15:guide>
        <p15:guide id="47" orient="horz" pos="2130" userDrawn="1">
          <p15:clr>
            <a:srgbClr val="5ACBF0"/>
          </p15:clr>
        </p15:guide>
        <p15:guide id="48" orient="horz" pos="2299" userDrawn="1">
          <p15:clr>
            <a:srgbClr val="5ACBF0"/>
          </p15:clr>
        </p15:guide>
        <p15:guide id="49" orient="horz" pos="283" userDrawn="1">
          <p15:clr>
            <a:srgbClr val="F26B43"/>
          </p15:clr>
        </p15:guide>
        <p15:guide id="50" orient="horz" pos="4123" userDrawn="1">
          <p15:clr>
            <a:srgbClr val="F26B43"/>
          </p15:clr>
        </p15:guide>
        <p15:guide id="51" orient="horz" pos="2891" userDrawn="1">
          <p15:clr>
            <a:srgbClr val="5ACBF0"/>
          </p15:clr>
        </p15:guide>
        <p15:guide id="52" orient="horz" pos="3019" userDrawn="1">
          <p15:clr>
            <a:srgbClr val="5ACBF0"/>
          </p15:clr>
        </p15:guide>
        <p15:guide id="53" orient="horz" pos="3643" userDrawn="1">
          <p15:clr>
            <a:srgbClr val="5ACBF0"/>
          </p15:clr>
        </p15:guide>
        <p15:guide id="54" orient="horz" pos="3763" userDrawn="1">
          <p15:clr>
            <a:srgbClr val="5ACBF0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65138" y="567457"/>
            <a:ext cx="11530584" cy="830020"/>
          </a:xfrm>
          <a:prstGeom prst="rect">
            <a:avLst/>
          </a:prstGeom>
        </p:spPr>
        <p:txBody>
          <a:bodyPr vert="horz" wrap="square" lIns="0" tIns="91440" rIns="146304" bIns="91440" rtlCol="0" anchor="t">
            <a:noAutofit/>
          </a:bodyPr>
          <a:lstStyle/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28/32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621908" y="2898552"/>
            <a:ext cx="6979503" cy="1188133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032683-9535-EA4A-933A-0D812239AE62}"/>
              </a:ext>
            </a:extLst>
          </p:cNvPr>
          <p:cNvSpPr txBox="1">
            <a:spLocks/>
          </p:cNvSpPr>
          <p:nvPr userDrawn="1"/>
        </p:nvSpPr>
        <p:spPr>
          <a:xfrm>
            <a:off x="465138" y="1853742"/>
            <a:ext cx="11456988" cy="1815882"/>
          </a:xfrm>
          <a:prstGeom prst="rect">
            <a:avLst/>
          </a:prstGeom>
        </p:spPr>
        <p:txBody>
          <a:bodyPr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kern="1200" spc="-50" baseline="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b="1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331854" indent="0" algn="l" defTabSz="932742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32742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400"/>
              </a:lnSpc>
            </a:pP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This slide layout uses Consolas 20/24pt, a monotype font which is ideal for showing software code. </a:t>
            </a:r>
          </a:p>
        </p:txBody>
      </p:sp>
    </p:spTree>
    <p:extLst>
      <p:ext uri="{BB962C8B-B14F-4D97-AF65-F5344CB8AC3E}">
        <p14:creationId xmlns:p14="http://schemas.microsoft.com/office/powerpoint/2010/main" val="32944079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09" r:id="rId1"/>
  </p:sldLayoutIdLst>
  <p:transition>
    <p:fade/>
  </p:transition>
  <p:hf hdr="0" dt="0"/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2800" b="0" kern="1200" cap="none" spc="-50" baseline="0" dirty="0" smtClean="0">
          <a:ln w="3175">
            <a:noFill/>
          </a:ln>
          <a:solidFill>
            <a:srgbClr val="000000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400" kern="1200" spc="-50" baseline="0">
          <a:solidFill>
            <a:srgbClr val="000000"/>
          </a:solidFill>
          <a:latin typeface="+mj-lt"/>
          <a:ea typeface="+mn-ea"/>
          <a:cs typeface="+mn-cs"/>
        </a:defRPr>
      </a:lvl1pPr>
      <a:lvl2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000" kern="1200" spc="0" baseline="0">
          <a:solidFill>
            <a:srgbClr val="000000"/>
          </a:solidFill>
          <a:latin typeface="+mn-lt"/>
          <a:ea typeface="+mn-ea"/>
          <a:cs typeface="+mn-cs"/>
        </a:defRPr>
      </a:lvl2pPr>
      <a:lvl3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400" kern="1200" spc="0" baseline="0">
          <a:solidFill>
            <a:schemeClr val="tx2"/>
          </a:solidFill>
          <a:latin typeface="+mj-lt"/>
          <a:ea typeface="+mn-ea"/>
          <a:cs typeface="+mn-cs"/>
        </a:defRPr>
      </a:lvl3pPr>
      <a:lvl4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400" kern="1200" spc="0" baseline="0">
          <a:solidFill>
            <a:srgbClr val="000000"/>
          </a:solidFill>
          <a:latin typeface="+mn-lt"/>
          <a:ea typeface="+mn-ea"/>
          <a:cs typeface="+mn-cs"/>
        </a:defRPr>
      </a:lvl4pPr>
      <a:lvl5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000" b="1" kern="1200" spc="0" baseline="0">
          <a:solidFill>
            <a:srgbClr val="000000"/>
          </a:solidFill>
          <a:latin typeface="+mn-lt"/>
          <a:ea typeface="+mn-ea"/>
          <a:cs typeface="+mn-cs"/>
        </a:defRPr>
      </a:lvl5pPr>
      <a:lvl6pPr marL="2331854" indent="0" algn="l" defTabSz="932742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32742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 typeface="Arial" pitchFamily="34" charset="0"/>
        <a:buNone/>
        <a:defRPr sz="1000" kern="1200">
          <a:solidFill>
            <a:srgbClr val="000000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1" pos="1349">
          <p15:clr>
            <a:srgbClr val="C35EA4"/>
          </p15:clr>
        </p15:guide>
        <p15:guide id="32" pos="1528">
          <p15:clr>
            <a:srgbClr val="C35EA4"/>
          </p15:clr>
        </p15:guide>
        <p15:guide id="33" pos="2621">
          <p15:clr>
            <a:srgbClr val="C35EA4"/>
          </p15:clr>
        </p15:guide>
        <p15:guide id="34" pos="2765">
          <p15:clr>
            <a:srgbClr val="C35EA4"/>
          </p15:clr>
        </p15:guide>
        <p15:guide id="35" pos="3854">
          <p15:clr>
            <a:srgbClr val="C35EA4"/>
          </p15:clr>
        </p15:guide>
        <p15:guide id="36" pos="4003">
          <p15:clr>
            <a:srgbClr val="C35EA4"/>
          </p15:clr>
        </p15:guide>
        <p15:guide id="37" pos="5083">
          <p15:clr>
            <a:srgbClr val="C35EA4"/>
          </p15:clr>
        </p15:guide>
        <p15:guide id="38" pos="5230">
          <p15:clr>
            <a:srgbClr val="C35EA4"/>
          </p15:clr>
        </p15:guide>
        <p15:guide id="39" pos="6323">
          <p15:clr>
            <a:srgbClr val="C35EA4"/>
          </p15:clr>
        </p15:guide>
        <p15:guide id="40" pos="6469">
          <p15:clr>
            <a:srgbClr val="C35EA4"/>
          </p15:clr>
        </p15:guide>
        <p15:guide id="41" pos="269">
          <p15:clr>
            <a:srgbClr val="F26B43"/>
          </p15:clr>
        </p15:guide>
        <p15:guide id="42" pos="7565">
          <p15:clr>
            <a:srgbClr val="F26B43"/>
          </p15:clr>
        </p15:guide>
        <p15:guide id="43" orient="horz" pos="751">
          <p15:clr>
            <a:srgbClr val="5ACBF0"/>
          </p15:clr>
        </p15:guide>
        <p15:guide id="44" orient="horz" pos="1387">
          <p15:clr>
            <a:srgbClr val="5ACBF0"/>
          </p15:clr>
        </p15:guide>
        <p15:guide id="45" orient="horz" pos="605">
          <p15:clr>
            <a:srgbClr val="5ACBF0"/>
          </p15:clr>
        </p15:guide>
        <p15:guide id="46" orient="horz" pos="1514">
          <p15:clr>
            <a:srgbClr val="5ACBF0"/>
          </p15:clr>
        </p15:guide>
        <p15:guide id="47" orient="horz" pos="2130">
          <p15:clr>
            <a:srgbClr val="5ACBF0"/>
          </p15:clr>
        </p15:guide>
        <p15:guide id="48" orient="horz" pos="2299">
          <p15:clr>
            <a:srgbClr val="5ACBF0"/>
          </p15:clr>
        </p15:guide>
        <p15:guide id="49" orient="horz" pos="283">
          <p15:clr>
            <a:srgbClr val="F26B43"/>
          </p15:clr>
        </p15:guide>
        <p15:guide id="50" orient="horz" pos="4123">
          <p15:clr>
            <a:srgbClr val="F26B43"/>
          </p15:clr>
        </p15:guide>
        <p15:guide id="51" orient="horz" pos="2891">
          <p15:clr>
            <a:srgbClr val="5ACBF0"/>
          </p15:clr>
        </p15:guide>
        <p15:guide id="52" orient="horz" pos="3019">
          <p15:clr>
            <a:srgbClr val="5ACBF0"/>
          </p15:clr>
        </p15:guide>
        <p15:guide id="53" orient="horz" pos="3643">
          <p15:clr>
            <a:srgbClr val="5ACBF0"/>
          </p15:clr>
        </p15:guide>
        <p15:guide id="54" orient="horz" pos="3763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7FFFF90C_77C4BA68.xml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39.png"/><Relationship Id="rId5" Type="http://schemas.openxmlformats.org/officeDocument/2006/relationships/image" Target="../media/image32.png"/><Relationship Id="rId4" Type="http://schemas.openxmlformats.org/officeDocument/2006/relationships/image" Target="../media/image3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4BC5DC6-619C-E06A-1603-9C79862576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12946008" cy="6994525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295F7103-987D-0F45-8434-83B76752F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328" y="4754880"/>
            <a:ext cx="4020423" cy="534701"/>
          </a:xfrm>
        </p:spPr>
        <p:txBody>
          <a:bodyPr/>
          <a:lstStyle/>
          <a:p>
            <a:r>
              <a:rPr lang="en-US" sz="2800" dirty="0">
                <a:solidFill>
                  <a:schemeClr val="bg1"/>
                </a:solidFill>
              </a:rPr>
              <a:t>Season of AI – Season 2</a:t>
            </a:r>
          </a:p>
        </p:txBody>
      </p:sp>
    </p:spTree>
    <p:extLst>
      <p:ext uri="{BB962C8B-B14F-4D97-AF65-F5344CB8AC3E}">
        <p14:creationId xmlns:p14="http://schemas.microsoft.com/office/powerpoint/2010/main" val="1442033646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CFFB6A6-98E2-C253-25C1-2E65CD194A54}"/>
              </a:ext>
            </a:extLst>
          </p:cNvPr>
          <p:cNvSpPr txBox="1"/>
          <p:nvPr/>
        </p:nvSpPr>
        <p:spPr>
          <a:xfrm>
            <a:off x="452945" y="552346"/>
            <a:ext cx="11530584" cy="83002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0" kern="1200" cap="none" spc="-50" baseline="0" dirty="0">
                <a:ln w="3175">
                  <a:noFill/>
                </a:ln>
                <a:solidFill>
                  <a:srgbClr val="FFFFFF"/>
                </a:solidFill>
                <a:effectLst/>
              </a:rPr>
              <a:t>Visual Studio Code</a:t>
            </a:r>
            <a:r>
              <a:rPr lang="en-US" sz="3600" spc="-50" dirty="0">
                <a:ln w="3175">
                  <a:noFill/>
                </a:ln>
                <a:solidFill>
                  <a:srgbClr val="FFFFFF"/>
                </a:solidFill>
              </a:rPr>
              <a:t> </a:t>
            </a:r>
            <a:r>
              <a:rPr lang="en-US" sz="3600" b="0" kern="1200" cap="none" spc="-50" baseline="0" dirty="0">
                <a:ln w="3175">
                  <a:noFill/>
                </a:ln>
                <a:solidFill>
                  <a:srgbClr val="FFFFFF"/>
                </a:solidFill>
                <a:effectLst/>
              </a:rPr>
              <a:t>+ Copilot + Extensions for Azure?</a:t>
            </a:r>
          </a:p>
        </p:txBody>
      </p:sp>
      <p:pic>
        <p:nvPicPr>
          <p:cNvPr id="10" name="Picture 9" descr="Complex math formulas on a blackboard">
            <a:extLst>
              <a:ext uri="{FF2B5EF4-FFF2-40B4-BE49-F238E27FC236}">
                <a16:creationId xmlns:a16="http://schemas.microsoft.com/office/drawing/2014/main" id="{2F482FCE-0257-4DA2-5740-6EF2E9D491D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9736" r="-2" b="17524"/>
          <a:stretch/>
        </p:blipFill>
        <p:spPr>
          <a:xfrm>
            <a:off x="465138" y="1587977"/>
            <a:ext cx="11530584" cy="443919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1506226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C4694A4A-BB05-CFD1-C4CE-988C38A30D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031" y="1485900"/>
            <a:ext cx="5735044" cy="3280410"/>
          </a:xfrm>
        </p:spPr>
        <p:txBody>
          <a:bodyPr wrap="square" anchor="b">
            <a:normAutofit/>
          </a:bodyPr>
          <a:lstStyle/>
          <a:p>
            <a:r>
              <a:rPr lang="en-US" sz="3000" spc="-300" dirty="0"/>
              <a:t>“How do I use GitHub Copilot as my peer programmer to not only help me code my Infrastructure…”</a:t>
            </a:r>
            <a:br>
              <a:rPr lang="en-US" sz="3000" spc="-300" dirty="0"/>
            </a:br>
            <a:br>
              <a:rPr lang="en-US" sz="3000" spc="-300" dirty="0"/>
            </a:br>
            <a:r>
              <a:rPr lang="en-US" sz="3000" spc="-300" dirty="0"/>
              <a:t>“… but also </a:t>
            </a:r>
            <a:r>
              <a:rPr lang="en-US" sz="3000" spc="-300" dirty="0" err="1"/>
              <a:t>visualise</a:t>
            </a:r>
            <a:r>
              <a:rPr lang="en-US" sz="3000" spc="-300" dirty="0"/>
              <a:t> it?”</a:t>
            </a:r>
            <a:endParaRPr lang="pt-BR" sz="3000" spc="-300" dirty="0"/>
          </a:p>
        </p:txBody>
      </p:sp>
    </p:spTree>
    <p:extLst>
      <p:ext uri="{BB962C8B-B14F-4D97-AF65-F5344CB8AC3E}">
        <p14:creationId xmlns:p14="http://schemas.microsoft.com/office/powerpoint/2010/main" val="146552812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D1248B69-C030-12D6-23D6-737DA8E10746}"/>
              </a:ext>
            </a:extLst>
          </p:cNvPr>
          <p:cNvSpPr txBox="1">
            <a:spLocks/>
          </p:cNvSpPr>
          <p:nvPr/>
        </p:nvSpPr>
        <p:spPr>
          <a:xfrm>
            <a:off x="3505070" y="88988"/>
            <a:ext cx="8324980" cy="106929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4400" b="0" u="sng" kern="1200" cap="none" spc="-50" baseline="0" dirty="0">
                <a:ln w="3175">
                  <a:noFill/>
                </a:ln>
                <a:solidFill>
                  <a:srgbClr val="FFFFFF"/>
                </a:solidFill>
                <a:effectLst/>
                <a:latin typeface="+mj-lt"/>
              </a:rPr>
              <a:t>Your AI Pair Programmer Toolbox</a:t>
            </a:r>
          </a:p>
        </p:txBody>
      </p:sp>
      <p:pic>
        <p:nvPicPr>
          <p:cNvPr id="7" name="Picture 25" descr="A black and white logo&#10;&#10;Description automatically generated">
            <a:extLst>
              <a:ext uri="{FF2B5EF4-FFF2-40B4-BE49-F238E27FC236}">
                <a16:creationId xmlns:a16="http://schemas.microsoft.com/office/drawing/2014/main" id="{382E9353-47F1-7EA2-BF6A-E046F7CF19F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1055" t="3887" r="-937" b="2539"/>
          <a:stretch/>
        </p:blipFill>
        <p:spPr>
          <a:xfrm>
            <a:off x="565594" y="380689"/>
            <a:ext cx="2525553" cy="2317106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36A71CE-63CE-F22F-5D88-345225C60D42}"/>
              </a:ext>
            </a:extLst>
          </p:cNvPr>
          <p:cNvSpPr txBox="1">
            <a:spLocks/>
          </p:cNvSpPr>
          <p:nvPr/>
        </p:nvSpPr>
        <p:spPr>
          <a:xfrm>
            <a:off x="398340" y="3154855"/>
            <a:ext cx="4206120" cy="3583287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457200">
              <a:spcBef>
                <a:spcPct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GB" sz="3200" kern="1200" cap="none" spc="-50" baseline="0" dirty="0">
                <a:ln w="3175">
                  <a:noFill/>
                </a:ln>
                <a:solidFill>
                  <a:srgbClr val="FFFFFF"/>
                </a:solidFill>
                <a:effectLst/>
                <a:latin typeface="+mj-lt"/>
              </a:rPr>
              <a:t>Visual Studio Code</a:t>
            </a:r>
          </a:p>
          <a:p>
            <a:pPr marL="457200" indent="-457200">
              <a:spcBef>
                <a:spcPct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GB" sz="3200" b="0" kern="1200" cap="none" spc="-50" baseline="0" dirty="0">
                <a:ln w="3175">
                  <a:noFill/>
                </a:ln>
                <a:solidFill>
                  <a:srgbClr val="FFFFFF"/>
                </a:solidFill>
                <a:effectLst/>
                <a:latin typeface="+mj-lt"/>
              </a:rPr>
              <a:t>AZ CLI</a:t>
            </a:r>
          </a:p>
          <a:p>
            <a:pPr marL="457200" indent="-457200">
              <a:spcBef>
                <a:spcPct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GB" sz="2400" u="sng" spc="-50" dirty="0">
                <a:ln w="3175">
                  <a:noFill/>
                </a:ln>
                <a:solidFill>
                  <a:srgbClr val="FFFFFF"/>
                </a:solidFill>
                <a:latin typeface="+mj-lt"/>
              </a:rPr>
              <a:t>VS Code Extensions:</a:t>
            </a:r>
          </a:p>
          <a:p>
            <a:pPr marL="923571" lvl="1" indent="-457200">
              <a:spcBef>
                <a:spcPct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GB" sz="1800" b="0" kern="1200" cap="none" spc="-50" baseline="0" dirty="0">
                <a:ln w="3175">
                  <a:noFill/>
                </a:ln>
                <a:solidFill>
                  <a:srgbClr val="FFFFFF"/>
                </a:solidFill>
                <a:effectLst/>
                <a:latin typeface="+mj-lt"/>
              </a:rPr>
              <a:t>Azure CLI Tools</a:t>
            </a:r>
          </a:p>
          <a:p>
            <a:pPr marL="923571" lvl="1" indent="-457200">
              <a:spcBef>
                <a:spcPct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GB" sz="1800" spc="-50" dirty="0">
                <a:ln w="3175">
                  <a:noFill/>
                </a:ln>
                <a:solidFill>
                  <a:srgbClr val="FFFFFF"/>
                </a:solidFill>
                <a:latin typeface="+mj-lt"/>
              </a:rPr>
              <a:t>G</a:t>
            </a:r>
            <a:r>
              <a:rPr lang="en-GB" sz="1800" b="0" kern="1200" cap="none" spc="-50" baseline="0" dirty="0">
                <a:ln w="3175">
                  <a:noFill/>
                </a:ln>
                <a:solidFill>
                  <a:srgbClr val="FFFFFF"/>
                </a:solidFill>
                <a:effectLst/>
                <a:latin typeface="+mj-lt"/>
              </a:rPr>
              <a:t>itHub Copilot</a:t>
            </a:r>
          </a:p>
          <a:p>
            <a:pPr marL="923571" lvl="1" indent="-457200">
              <a:spcBef>
                <a:spcPct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GB" sz="1800" b="0" kern="1200" cap="none" spc="-50" baseline="0" dirty="0">
                <a:ln w="3175">
                  <a:noFill/>
                </a:ln>
                <a:solidFill>
                  <a:srgbClr val="FFFFFF"/>
                </a:solidFill>
                <a:effectLst/>
                <a:latin typeface="+mj-lt"/>
              </a:rPr>
              <a:t>GitHub Copilot for Azure</a:t>
            </a:r>
          </a:p>
          <a:p>
            <a:pPr marL="923571" lvl="1" indent="-457200">
              <a:spcBef>
                <a:spcPct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GB" sz="1800" b="0" kern="1200" cap="none" spc="-50" baseline="0" dirty="0" err="1">
                <a:ln w="3175">
                  <a:noFill/>
                </a:ln>
                <a:solidFill>
                  <a:srgbClr val="FFFFFF"/>
                </a:solidFill>
                <a:effectLst/>
                <a:latin typeface="+mj-lt"/>
              </a:rPr>
              <a:t>Jupyter</a:t>
            </a:r>
            <a:endParaRPr lang="en-GB" sz="1800" b="0" kern="1200" cap="none" spc="-50" baseline="0" dirty="0">
              <a:ln w="3175">
                <a:noFill/>
              </a:ln>
              <a:solidFill>
                <a:srgbClr val="FFFFFF"/>
              </a:solidFill>
              <a:effectLst/>
              <a:latin typeface="+mj-lt"/>
            </a:endParaRPr>
          </a:p>
          <a:p>
            <a:pPr marL="923571" lvl="1" indent="-457200">
              <a:spcBef>
                <a:spcPct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GB" sz="1800" spc="-50" dirty="0" err="1">
                <a:ln w="3175">
                  <a:noFill/>
                </a:ln>
                <a:solidFill>
                  <a:srgbClr val="FFFFFF"/>
                </a:solidFill>
                <a:latin typeface="+mj-lt"/>
              </a:rPr>
              <a:t>Vscode-mermAId</a:t>
            </a:r>
            <a:endParaRPr lang="en-GB" sz="1800" b="0" kern="1200" cap="none" spc="-50" baseline="0" dirty="0">
              <a:ln w="3175">
                <a:noFill/>
              </a:ln>
              <a:solidFill>
                <a:srgbClr val="FFFFFF"/>
              </a:solidFill>
              <a:effectLst/>
              <a:latin typeface="+mj-lt"/>
            </a:endParaRPr>
          </a:p>
          <a:p>
            <a:pPr marL="457200" indent="-457200">
              <a:spcBef>
                <a:spcPct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GB" sz="2800" b="0" kern="1200" cap="none" spc="-50" baseline="0" dirty="0">
              <a:ln w="3175">
                <a:noFill/>
              </a:ln>
              <a:solidFill>
                <a:srgbClr val="FFFFFF"/>
              </a:solidFill>
              <a:effectLst/>
              <a:latin typeface="+mj-lt"/>
            </a:endParaRPr>
          </a:p>
          <a:p>
            <a:pPr marL="457200" indent="-457200">
              <a:spcBef>
                <a:spcPct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2800" b="0" kern="1200" cap="none" spc="-50" baseline="0" dirty="0">
              <a:ln w="3175">
                <a:noFill/>
              </a:ln>
              <a:solidFill>
                <a:srgbClr val="FFFFFF"/>
              </a:solidFill>
              <a:effectLst/>
              <a:latin typeface="+mj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FD9359-51A9-B27B-A19D-8B00469E53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91486" y="2396592"/>
            <a:ext cx="3238563" cy="181370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A188941-1BAD-B0F6-5189-F847102AA6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20640" y="1239947"/>
            <a:ext cx="3310828" cy="197316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780C581-B56E-73AA-AFE2-B104F40F57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20640" y="3418105"/>
            <a:ext cx="3310828" cy="128720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427D567-54BB-7536-658F-2A80EB5279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91487" y="4412949"/>
            <a:ext cx="3238563" cy="147695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613FD2B-2701-CBC8-3E59-DC7BE611398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20640" y="4874402"/>
            <a:ext cx="3307139" cy="1621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478325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A52F1498-5D74-816E-DA46-9B52BECBCB94}"/>
              </a:ext>
            </a:extLst>
          </p:cNvPr>
          <p:cNvGrpSpPr/>
          <p:nvPr/>
        </p:nvGrpSpPr>
        <p:grpSpPr>
          <a:xfrm>
            <a:off x="1013631" y="869897"/>
            <a:ext cx="899793" cy="979841"/>
            <a:chOff x="968327" y="1545777"/>
            <a:chExt cx="1465091" cy="1745769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2C9DAEAB-B09B-60D0-A469-47086A0B80FF}"/>
                </a:ext>
              </a:extLst>
            </p:cNvPr>
            <p:cNvSpPr/>
            <p:nvPr/>
          </p:nvSpPr>
          <p:spPr>
            <a:xfrm>
              <a:off x="1247189" y="1545777"/>
              <a:ext cx="907365" cy="90736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48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26F8446-9998-0B60-7600-0288EEB83F08}"/>
                </a:ext>
              </a:extLst>
            </p:cNvPr>
            <p:cNvSpPr/>
            <p:nvPr/>
          </p:nvSpPr>
          <p:spPr>
            <a:xfrm rot="10800000">
              <a:off x="968327" y="2502380"/>
              <a:ext cx="1465091" cy="789166"/>
            </a:xfrm>
            <a:custGeom>
              <a:avLst/>
              <a:gdLst>
                <a:gd name="connsiteX0" fmla="*/ 485057 w 1465091"/>
                <a:gd name="connsiteY0" fmla="*/ 789166 h 789166"/>
                <a:gd name="connsiteX1" fmla="*/ 414956 w 1465091"/>
                <a:gd name="connsiteY1" fmla="*/ 758584 h 789166"/>
                <a:gd name="connsiteX2" fmla="*/ 3781 w 1465091"/>
                <a:gd name="connsiteY2" fmla="*/ 86047 h 789166"/>
                <a:gd name="connsiteX3" fmla="*/ 0 w 1465091"/>
                <a:gd name="connsiteY3" fmla="*/ 24 h 789166"/>
                <a:gd name="connsiteX4" fmla="*/ 0 w 1465091"/>
                <a:gd name="connsiteY4" fmla="*/ 0 h 789166"/>
                <a:gd name="connsiteX5" fmla="*/ 1465091 w 1465091"/>
                <a:gd name="connsiteY5" fmla="*/ 0 h 789166"/>
                <a:gd name="connsiteX6" fmla="*/ 1465091 w 1465091"/>
                <a:gd name="connsiteY6" fmla="*/ 1 h 789166"/>
                <a:gd name="connsiteX7" fmla="*/ 1066038 w 1465091"/>
                <a:gd name="connsiteY7" fmla="*/ 749505 h 789166"/>
                <a:gd name="connsiteX8" fmla="*/ 979988 w 1465091"/>
                <a:gd name="connsiteY8" fmla="*/ 789141 h 789166"/>
                <a:gd name="connsiteX9" fmla="*/ 909140 w 1465091"/>
                <a:gd name="connsiteY9" fmla="*/ 750686 h 789166"/>
                <a:gd name="connsiteX10" fmla="*/ 732546 w 1465091"/>
                <a:gd name="connsiteY10" fmla="*/ 715033 h 789166"/>
                <a:gd name="connsiteX11" fmla="*/ 555952 w 1465091"/>
                <a:gd name="connsiteY11" fmla="*/ 750686 h 789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5091" h="789166">
                  <a:moveTo>
                    <a:pt x="485057" y="789166"/>
                  </a:moveTo>
                  <a:lnTo>
                    <a:pt x="414956" y="758584"/>
                  </a:lnTo>
                  <a:cubicBezTo>
                    <a:pt x="190780" y="634488"/>
                    <a:pt x="30041" y="383104"/>
                    <a:pt x="3781" y="86047"/>
                  </a:cubicBezTo>
                  <a:lnTo>
                    <a:pt x="0" y="24"/>
                  </a:lnTo>
                  <a:lnTo>
                    <a:pt x="0" y="0"/>
                  </a:lnTo>
                  <a:lnTo>
                    <a:pt x="1465091" y="0"/>
                  </a:lnTo>
                  <a:lnTo>
                    <a:pt x="1465091" y="1"/>
                  </a:lnTo>
                  <a:cubicBezTo>
                    <a:pt x="1465091" y="326805"/>
                    <a:pt x="1302946" y="610100"/>
                    <a:pt x="1066038" y="749505"/>
                  </a:cubicBezTo>
                  <a:lnTo>
                    <a:pt x="979988" y="789141"/>
                  </a:lnTo>
                  <a:lnTo>
                    <a:pt x="909140" y="750686"/>
                  </a:lnTo>
                  <a:cubicBezTo>
                    <a:pt x="854862" y="727728"/>
                    <a:pt x="795186" y="715033"/>
                    <a:pt x="732546" y="715033"/>
                  </a:cubicBezTo>
                  <a:cubicBezTo>
                    <a:pt x="669905" y="715033"/>
                    <a:pt x="610230" y="727728"/>
                    <a:pt x="555952" y="750686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2448"/>
            </a:p>
          </p:txBody>
        </p:sp>
      </p:grpSp>
      <p:pic>
        <p:nvPicPr>
          <p:cNvPr id="24" name="Picture 2" descr="ChatGPT Logo PNG Images With Transparent Background">
            <a:extLst>
              <a:ext uri="{FF2B5EF4-FFF2-40B4-BE49-F238E27FC236}">
                <a16:creationId xmlns:a16="http://schemas.microsoft.com/office/drawing/2014/main" id="{9289BD89-61EA-17EB-702B-5D5848D67A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1890" y="1011368"/>
            <a:ext cx="838371" cy="838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5" descr="A black and white logo&#10;&#10;Description automatically generated">
            <a:extLst>
              <a:ext uri="{FF2B5EF4-FFF2-40B4-BE49-F238E27FC236}">
                <a16:creationId xmlns:a16="http://schemas.microsoft.com/office/drawing/2014/main" id="{C1E4EA40-A04E-3646-9D38-CBC301EFF7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98367" y="947476"/>
            <a:ext cx="1080225" cy="1080225"/>
          </a:xfrm>
          <a:prstGeom prst="rect">
            <a:avLst/>
          </a:prstGeom>
        </p:spPr>
      </p:pic>
      <p:sp>
        <p:nvSpPr>
          <p:cNvPr id="29" name="Arrow: Right 28">
            <a:extLst>
              <a:ext uri="{FF2B5EF4-FFF2-40B4-BE49-F238E27FC236}">
                <a16:creationId xmlns:a16="http://schemas.microsoft.com/office/drawing/2014/main" id="{107DDF20-FD0F-1627-97B6-F7E5BEDBC951}"/>
              </a:ext>
            </a:extLst>
          </p:cNvPr>
          <p:cNvSpPr/>
          <p:nvPr/>
        </p:nvSpPr>
        <p:spPr>
          <a:xfrm>
            <a:off x="2464764" y="1206015"/>
            <a:ext cx="1431979" cy="270770"/>
          </a:xfrm>
          <a:prstGeom prst="rightArrow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48"/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FB76D0C5-C886-76EC-FE38-12847AA88C4B}"/>
              </a:ext>
            </a:extLst>
          </p:cNvPr>
          <p:cNvSpPr/>
          <p:nvPr/>
        </p:nvSpPr>
        <p:spPr>
          <a:xfrm>
            <a:off x="6288319" y="1136036"/>
            <a:ext cx="1431979" cy="270770"/>
          </a:xfrm>
          <a:prstGeom prst="rightArrow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48"/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399F9741-B402-B027-5101-33B3CCFB0E2D}"/>
              </a:ext>
            </a:extLst>
          </p:cNvPr>
          <p:cNvSpPr/>
          <p:nvPr/>
        </p:nvSpPr>
        <p:spPr>
          <a:xfrm rot="10800000">
            <a:off x="6238426" y="1511897"/>
            <a:ext cx="1431979" cy="270770"/>
          </a:xfrm>
          <a:prstGeom prst="rightArrow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48"/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E9F64D1C-FF0F-D4E9-1E85-C91CFA2D349E}"/>
              </a:ext>
            </a:extLst>
          </p:cNvPr>
          <p:cNvSpPr/>
          <p:nvPr/>
        </p:nvSpPr>
        <p:spPr>
          <a:xfrm rot="10800000">
            <a:off x="2415048" y="1510565"/>
            <a:ext cx="1431979" cy="270770"/>
          </a:xfrm>
          <a:prstGeom prst="rightArrow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48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852C2A0-BC2B-76BC-7CD2-441A49806F0D}"/>
              </a:ext>
            </a:extLst>
          </p:cNvPr>
          <p:cNvSpPr txBox="1"/>
          <p:nvPr/>
        </p:nvSpPr>
        <p:spPr>
          <a:xfrm>
            <a:off x="1013630" y="314853"/>
            <a:ext cx="3491050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“Create a deployment”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1A86BEB-378C-A0BB-B05C-8FC1026BC2DC}"/>
              </a:ext>
            </a:extLst>
          </p:cNvPr>
          <p:cNvSpPr txBox="1"/>
          <p:nvPr/>
        </p:nvSpPr>
        <p:spPr>
          <a:xfrm>
            <a:off x="5972751" y="226283"/>
            <a:ext cx="6171127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System</a:t>
            </a:r>
            <a:r>
              <a:rPr lang="en-US" sz="2000" dirty="0">
                <a:solidFill>
                  <a:schemeClr val="bg1"/>
                </a:solidFill>
              </a:rPr>
              <a:t>: You are a friendly coding assistant…</a:t>
            </a:r>
          </a:p>
          <a:p>
            <a:r>
              <a:rPr lang="en-US" sz="2000" b="1" dirty="0">
                <a:solidFill>
                  <a:schemeClr val="bg1"/>
                </a:solidFill>
              </a:rPr>
              <a:t>User: </a:t>
            </a:r>
            <a:r>
              <a:rPr lang="en-US" dirty="0">
                <a:solidFill>
                  <a:schemeClr val="bg1"/>
                </a:solidFill>
              </a:rPr>
              <a:t>Create a</a:t>
            </a:r>
            <a:r>
              <a:rPr lang="en-US" b="1" dirty="0">
                <a:solidFill>
                  <a:schemeClr val="bg1"/>
                </a:solidFill>
              </a:rPr>
              <a:t> secure </a:t>
            </a:r>
            <a:r>
              <a:rPr lang="en-US" dirty="0">
                <a:solidFill>
                  <a:schemeClr val="bg1"/>
                </a:solidFill>
              </a:rPr>
              <a:t>webserver with SQL integration</a:t>
            </a:r>
            <a:endParaRPr lang="en-US" sz="2400" dirty="0">
              <a:solidFill>
                <a:schemeClr val="bg1"/>
              </a:solidFill>
              <a:cs typeface="Segoe UI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541F913-021E-1A98-2D98-F9941CFBDACE}"/>
              </a:ext>
            </a:extLst>
          </p:cNvPr>
          <p:cNvSpPr txBox="1"/>
          <p:nvPr/>
        </p:nvSpPr>
        <p:spPr>
          <a:xfrm>
            <a:off x="5980216" y="1973167"/>
            <a:ext cx="3794566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Assistant: </a:t>
            </a:r>
            <a:r>
              <a:rPr lang="en-US" dirty="0">
                <a:solidFill>
                  <a:schemeClr val="bg1"/>
                </a:solidFill>
              </a:rPr>
              <a:t>Sure! Here you go..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9E81996-A77A-2A08-6AF0-1844F4E5C3B0}"/>
              </a:ext>
            </a:extLst>
          </p:cNvPr>
          <p:cNvSpPr txBox="1"/>
          <p:nvPr/>
        </p:nvSpPr>
        <p:spPr>
          <a:xfrm>
            <a:off x="1023629" y="2079497"/>
            <a:ext cx="4314247" cy="7694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highlight>
                  <a:srgbClr val="800000"/>
                </a:highlight>
              </a:rPr>
              <a:t>```</a:t>
            </a:r>
            <a:r>
              <a:rPr lang="en-US" sz="1600" b="1" dirty="0" err="1">
                <a:solidFill>
                  <a:schemeClr val="bg1"/>
                </a:solidFill>
                <a:highlight>
                  <a:srgbClr val="800000"/>
                </a:highlight>
              </a:rPr>
              <a:t>powershell</a:t>
            </a:r>
            <a:endParaRPr lang="en-US" sz="1632" dirty="0">
              <a:solidFill>
                <a:schemeClr val="bg1"/>
              </a:solidFill>
              <a:highlight>
                <a:srgbClr val="800000"/>
              </a:highlight>
            </a:endParaRPr>
          </a:p>
          <a:p>
            <a:r>
              <a:rPr lang="en-GB" sz="1400" dirty="0">
                <a:solidFill>
                  <a:schemeClr val="bg1"/>
                </a:solidFill>
                <a:highlight>
                  <a:srgbClr val="800000"/>
                </a:highlight>
              </a:rPr>
              <a:t>$</a:t>
            </a:r>
            <a:r>
              <a:rPr lang="en-GB" sz="1400" dirty="0" err="1">
                <a:solidFill>
                  <a:schemeClr val="bg1"/>
                </a:solidFill>
                <a:highlight>
                  <a:srgbClr val="800000"/>
                </a:highlight>
              </a:rPr>
              <a:t>resourceGroupName</a:t>
            </a:r>
            <a:r>
              <a:rPr lang="en-GB" sz="1400" dirty="0">
                <a:solidFill>
                  <a:schemeClr val="bg1"/>
                </a:solidFill>
                <a:highlight>
                  <a:srgbClr val="800000"/>
                </a:highlight>
              </a:rPr>
              <a:t> = "</a:t>
            </a:r>
            <a:r>
              <a:rPr lang="en-GB" sz="1400" dirty="0" err="1">
                <a:solidFill>
                  <a:schemeClr val="bg1"/>
                </a:solidFill>
                <a:highlight>
                  <a:srgbClr val="800000"/>
                </a:highlight>
              </a:rPr>
              <a:t>github</a:t>
            </a:r>
            <a:r>
              <a:rPr lang="en-GB" sz="1400" dirty="0">
                <a:solidFill>
                  <a:schemeClr val="bg1"/>
                </a:solidFill>
                <a:highlight>
                  <a:srgbClr val="800000"/>
                </a:highlight>
              </a:rPr>
              <a:t>-copilot-web-apps"</a:t>
            </a:r>
          </a:p>
          <a:p>
            <a:r>
              <a:rPr lang="en-GB" sz="1400" dirty="0">
                <a:solidFill>
                  <a:schemeClr val="bg1"/>
                </a:solidFill>
                <a:highlight>
                  <a:srgbClr val="800000"/>
                </a:highlight>
              </a:rPr>
              <a:t>$location = "</a:t>
            </a:r>
            <a:r>
              <a:rPr lang="en-GB" sz="1400" dirty="0" err="1">
                <a:solidFill>
                  <a:schemeClr val="bg1"/>
                </a:solidFill>
                <a:highlight>
                  <a:srgbClr val="800000"/>
                </a:highlight>
              </a:rPr>
              <a:t>uksouth</a:t>
            </a:r>
            <a:r>
              <a:rPr lang="en-GB" sz="1400" dirty="0">
                <a:solidFill>
                  <a:schemeClr val="bg1"/>
                </a:solidFill>
                <a:highlight>
                  <a:srgbClr val="800000"/>
                </a:highlight>
              </a:rPr>
              <a:t>"</a:t>
            </a:r>
            <a:r>
              <a:rPr lang="en-US" sz="1200" dirty="0">
                <a:solidFill>
                  <a:schemeClr val="bg1"/>
                </a:solidFill>
                <a:highlight>
                  <a:srgbClr val="8000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…</a:t>
            </a:r>
            <a:r>
              <a:rPr lang="en-US" sz="1200" dirty="0">
                <a:solidFill>
                  <a:schemeClr val="bg1"/>
                </a:solidFill>
                <a:highlight>
                  <a:srgbClr val="800000"/>
                </a:highlight>
              </a:rPr>
              <a:t>```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9872EA5-4BC9-01D1-68A5-C3A42486A545}"/>
              </a:ext>
            </a:extLst>
          </p:cNvPr>
          <p:cNvGrpSpPr/>
          <p:nvPr/>
        </p:nvGrpSpPr>
        <p:grpSpPr>
          <a:xfrm>
            <a:off x="1013630" y="4514091"/>
            <a:ext cx="899793" cy="979841"/>
            <a:chOff x="968327" y="1545777"/>
            <a:chExt cx="1465091" cy="1745769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841726B8-B6C4-C078-7AA8-D0FE619D8605}"/>
                </a:ext>
              </a:extLst>
            </p:cNvPr>
            <p:cNvSpPr/>
            <p:nvPr/>
          </p:nvSpPr>
          <p:spPr>
            <a:xfrm>
              <a:off x="1247189" y="1545777"/>
              <a:ext cx="907365" cy="90736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48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C71AE51-E842-8A74-3DB1-131EB78772D9}"/>
                </a:ext>
              </a:extLst>
            </p:cNvPr>
            <p:cNvSpPr/>
            <p:nvPr/>
          </p:nvSpPr>
          <p:spPr>
            <a:xfrm rot="10800000">
              <a:off x="968327" y="2502380"/>
              <a:ext cx="1465091" cy="789166"/>
            </a:xfrm>
            <a:custGeom>
              <a:avLst/>
              <a:gdLst>
                <a:gd name="connsiteX0" fmla="*/ 485057 w 1465091"/>
                <a:gd name="connsiteY0" fmla="*/ 789166 h 789166"/>
                <a:gd name="connsiteX1" fmla="*/ 414956 w 1465091"/>
                <a:gd name="connsiteY1" fmla="*/ 758584 h 789166"/>
                <a:gd name="connsiteX2" fmla="*/ 3781 w 1465091"/>
                <a:gd name="connsiteY2" fmla="*/ 86047 h 789166"/>
                <a:gd name="connsiteX3" fmla="*/ 0 w 1465091"/>
                <a:gd name="connsiteY3" fmla="*/ 24 h 789166"/>
                <a:gd name="connsiteX4" fmla="*/ 0 w 1465091"/>
                <a:gd name="connsiteY4" fmla="*/ 0 h 789166"/>
                <a:gd name="connsiteX5" fmla="*/ 1465091 w 1465091"/>
                <a:gd name="connsiteY5" fmla="*/ 0 h 789166"/>
                <a:gd name="connsiteX6" fmla="*/ 1465091 w 1465091"/>
                <a:gd name="connsiteY6" fmla="*/ 1 h 789166"/>
                <a:gd name="connsiteX7" fmla="*/ 1066038 w 1465091"/>
                <a:gd name="connsiteY7" fmla="*/ 749505 h 789166"/>
                <a:gd name="connsiteX8" fmla="*/ 979988 w 1465091"/>
                <a:gd name="connsiteY8" fmla="*/ 789141 h 789166"/>
                <a:gd name="connsiteX9" fmla="*/ 909140 w 1465091"/>
                <a:gd name="connsiteY9" fmla="*/ 750686 h 789166"/>
                <a:gd name="connsiteX10" fmla="*/ 732546 w 1465091"/>
                <a:gd name="connsiteY10" fmla="*/ 715033 h 789166"/>
                <a:gd name="connsiteX11" fmla="*/ 555952 w 1465091"/>
                <a:gd name="connsiteY11" fmla="*/ 750686 h 789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5091" h="789166">
                  <a:moveTo>
                    <a:pt x="485057" y="789166"/>
                  </a:moveTo>
                  <a:lnTo>
                    <a:pt x="414956" y="758584"/>
                  </a:lnTo>
                  <a:cubicBezTo>
                    <a:pt x="190780" y="634488"/>
                    <a:pt x="30041" y="383104"/>
                    <a:pt x="3781" y="86047"/>
                  </a:cubicBezTo>
                  <a:lnTo>
                    <a:pt x="0" y="24"/>
                  </a:lnTo>
                  <a:lnTo>
                    <a:pt x="0" y="0"/>
                  </a:lnTo>
                  <a:lnTo>
                    <a:pt x="1465091" y="0"/>
                  </a:lnTo>
                  <a:lnTo>
                    <a:pt x="1465091" y="1"/>
                  </a:lnTo>
                  <a:cubicBezTo>
                    <a:pt x="1465091" y="326805"/>
                    <a:pt x="1302946" y="610100"/>
                    <a:pt x="1066038" y="749505"/>
                  </a:cubicBezTo>
                  <a:lnTo>
                    <a:pt x="979988" y="789141"/>
                  </a:lnTo>
                  <a:lnTo>
                    <a:pt x="909140" y="750686"/>
                  </a:lnTo>
                  <a:cubicBezTo>
                    <a:pt x="854862" y="727728"/>
                    <a:pt x="795186" y="715033"/>
                    <a:pt x="732546" y="715033"/>
                  </a:cubicBezTo>
                  <a:cubicBezTo>
                    <a:pt x="669905" y="715033"/>
                    <a:pt x="610230" y="727728"/>
                    <a:pt x="555952" y="750686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2448"/>
            </a:p>
          </p:txBody>
        </p:sp>
      </p:grpSp>
      <p:pic>
        <p:nvPicPr>
          <p:cNvPr id="16" name="Picture 2" descr="ChatGPT Logo PNG Images With Transparent Background">
            <a:extLst>
              <a:ext uri="{FF2B5EF4-FFF2-40B4-BE49-F238E27FC236}">
                <a16:creationId xmlns:a16="http://schemas.microsoft.com/office/drawing/2014/main" id="{140E2355-20D4-D8F1-5D71-4F4692A166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5189" y="4698742"/>
            <a:ext cx="838371" cy="838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logo&#10;&#10;Description automatically generated">
            <a:extLst>
              <a:ext uri="{FF2B5EF4-FFF2-40B4-BE49-F238E27FC236}">
                <a16:creationId xmlns:a16="http://schemas.microsoft.com/office/drawing/2014/main" id="{65C33055-5085-0200-D13F-1BAC4B8E96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69632" y="4553397"/>
            <a:ext cx="1080225" cy="1080225"/>
          </a:xfrm>
          <a:prstGeom prst="rect">
            <a:avLst/>
          </a:prstGeom>
        </p:spPr>
      </p:pic>
      <p:sp>
        <p:nvSpPr>
          <p:cNvPr id="18" name="Arrow: Right 17">
            <a:extLst>
              <a:ext uri="{FF2B5EF4-FFF2-40B4-BE49-F238E27FC236}">
                <a16:creationId xmlns:a16="http://schemas.microsoft.com/office/drawing/2014/main" id="{A50AF17D-9C8F-D599-2C48-5A01C39A2267}"/>
              </a:ext>
            </a:extLst>
          </p:cNvPr>
          <p:cNvSpPr/>
          <p:nvPr/>
        </p:nvSpPr>
        <p:spPr>
          <a:xfrm>
            <a:off x="2464763" y="4850209"/>
            <a:ext cx="1431979" cy="270770"/>
          </a:xfrm>
          <a:prstGeom prst="rightArrow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48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9C7F1634-1AA8-96FA-B7F2-13E8DC001816}"/>
              </a:ext>
            </a:extLst>
          </p:cNvPr>
          <p:cNvSpPr/>
          <p:nvPr/>
        </p:nvSpPr>
        <p:spPr>
          <a:xfrm>
            <a:off x="6288318" y="4780230"/>
            <a:ext cx="1431979" cy="270770"/>
          </a:xfrm>
          <a:prstGeom prst="rightArrow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48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D1F8527B-A978-FC35-F3FD-BB0790A85B71}"/>
              </a:ext>
            </a:extLst>
          </p:cNvPr>
          <p:cNvSpPr/>
          <p:nvPr/>
        </p:nvSpPr>
        <p:spPr>
          <a:xfrm rot="10800000">
            <a:off x="6238425" y="5156091"/>
            <a:ext cx="1431979" cy="270770"/>
          </a:xfrm>
          <a:prstGeom prst="rightArrow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48"/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701D1F23-08DC-699E-2ADF-42C79C25B4D5}"/>
              </a:ext>
            </a:extLst>
          </p:cNvPr>
          <p:cNvSpPr/>
          <p:nvPr/>
        </p:nvSpPr>
        <p:spPr>
          <a:xfrm rot="10800000">
            <a:off x="2415047" y="5154759"/>
            <a:ext cx="1431979" cy="270770"/>
          </a:xfrm>
          <a:prstGeom prst="rightArrow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48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E59F6B6-A972-F0DE-8963-EBA310B4FF85}"/>
              </a:ext>
            </a:extLst>
          </p:cNvPr>
          <p:cNvSpPr txBox="1"/>
          <p:nvPr/>
        </p:nvSpPr>
        <p:spPr>
          <a:xfrm>
            <a:off x="857865" y="3903345"/>
            <a:ext cx="4702369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“@Azure is everything there?”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73AE17D-87A6-5975-1B9C-D805F8129434}"/>
              </a:ext>
            </a:extLst>
          </p:cNvPr>
          <p:cNvSpPr txBox="1"/>
          <p:nvPr/>
        </p:nvSpPr>
        <p:spPr>
          <a:xfrm>
            <a:off x="6569488" y="3764718"/>
            <a:ext cx="4103465" cy="89255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System</a:t>
            </a:r>
            <a:r>
              <a:rPr lang="en-US" dirty="0">
                <a:solidFill>
                  <a:schemeClr val="bg1"/>
                </a:solidFill>
              </a:rPr>
              <a:t>: </a:t>
            </a:r>
            <a:r>
              <a:rPr lang="en-US" sz="1600" dirty="0">
                <a:solidFill>
                  <a:schemeClr val="bg1"/>
                </a:solidFill>
              </a:rPr>
              <a:t>You are a friendly coding assistant connected to Azure…</a:t>
            </a:r>
          </a:p>
          <a:p>
            <a:r>
              <a:rPr lang="en-US" b="1" dirty="0">
                <a:solidFill>
                  <a:schemeClr val="bg1"/>
                </a:solidFill>
              </a:rPr>
              <a:t>User: </a:t>
            </a:r>
            <a:r>
              <a:rPr lang="en-US" sz="1600" dirty="0">
                <a:solidFill>
                  <a:schemeClr val="bg1"/>
                </a:solidFill>
              </a:rPr>
              <a:t>Is my stuff secure?</a:t>
            </a:r>
            <a:endParaRPr lang="en-US" sz="2400" dirty="0">
              <a:solidFill>
                <a:schemeClr val="bg1"/>
              </a:solidFill>
              <a:cs typeface="Segoe UI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4130B1E-910C-B8D3-5B9E-3267C0542A1C}"/>
              </a:ext>
            </a:extLst>
          </p:cNvPr>
          <p:cNvSpPr txBox="1"/>
          <p:nvPr/>
        </p:nvSpPr>
        <p:spPr>
          <a:xfrm>
            <a:off x="6723938" y="5675000"/>
            <a:ext cx="3794566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Assistant: </a:t>
            </a:r>
            <a:r>
              <a:rPr lang="en-US" sz="1600" dirty="0">
                <a:solidFill>
                  <a:schemeClr val="bg1"/>
                </a:solidFill>
              </a:rPr>
              <a:t>Everything looks good..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6C0A91E-5156-2C48-6D1C-9CF92BC836B4}"/>
              </a:ext>
            </a:extLst>
          </p:cNvPr>
          <p:cNvSpPr txBox="1"/>
          <p:nvPr/>
        </p:nvSpPr>
        <p:spPr>
          <a:xfrm>
            <a:off x="1051925" y="5682319"/>
            <a:ext cx="4314247" cy="107721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sz="1600" b="1" dirty="0">
                <a:solidFill>
                  <a:schemeClr val="bg1"/>
                </a:solidFill>
                <a:highlight>
                  <a:srgbClr val="800000"/>
                </a:highlight>
              </a:rPr>
              <a:t>You web application looks to have an identity, but the identity has no permissions set in Entra… Oh wait, it has a SQL server admin access</a:t>
            </a:r>
            <a:endParaRPr lang="en-US" sz="1200" dirty="0">
              <a:solidFill>
                <a:schemeClr val="bg1"/>
              </a:solidFill>
              <a:highlight>
                <a:srgbClr val="800000"/>
              </a:highlight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40882D0A-34C0-D382-6EF2-9E16473E6B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91347" y="4740104"/>
            <a:ext cx="627068" cy="591089"/>
          </a:xfrm>
          <a:prstGeom prst="rect">
            <a:avLst/>
          </a:prstGeom>
        </p:spPr>
      </p:pic>
      <p:sp>
        <p:nvSpPr>
          <p:cNvPr id="42" name="Arrow: Right 41">
            <a:extLst>
              <a:ext uri="{FF2B5EF4-FFF2-40B4-BE49-F238E27FC236}">
                <a16:creationId xmlns:a16="http://schemas.microsoft.com/office/drawing/2014/main" id="{4F1ADAB2-A513-C294-A94F-3E421E0F6F84}"/>
              </a:ext>
            </a:extLst>
          </p:cNvPr>
          <p:cNvSpPr/>
          <p:nvPr/>
        </p:nvSpPr>
        <p:spPr>
          <a:xfrm>
            <a:off x="10002439" y="4752594"/>
            <a:ext cx="903927" cy="270770"/>
          </a:xfrm>
          <a:prstGeom prst="rightArrow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48"/>
          </a:p>
        </p:txBody>
      </p:sp>
      <p:sp>
        <p:nvSpPr>
          <p:cNvPr id="43" name="Arrow: Right 42">
            <a:extLst>
              <a:ext uri="{FF2B5EF4-FFF2-40B4-BE49-F238E27FC236}">
                <a16:creationId xmlns:a16="http://schemas.microsoft.com/office/drawing/2014/main" id="{7C3D63B0-00E0-CF98-BCD6-E36E3A78FAC9}"/>
              </a:ext>
            </a:extLst>
          </p:cNvPr>
          <p:cNvSpPr/>
          <p:nvPr/>
        </p:nvSpPr>
        <p:spPr>
          <a:xfrm rot="10800000">
            <a:off x="9952543" y="5128455"/>
            <a:ext cx="903929" cy="270770"/>
          </a:xfrm>
          <a:prstGeom prst="rightArrow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48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A527929-FB8A-7E3D-9A98-47459F1BEE46}"/>
              </a:ext>
            </a:extLst>
          </p:cNvPr>
          <p:cNvSpPr txBox="1"/>
          <p:nvPr/>
        </p:nvSpPr>
        <p:spPr>
          <a:xfrm>
            <a:off x="11126670" y="4267261"/>
            <a:ext cx="8091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Query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3749223-E712-63C4-7610-3AE5F3767936}"/>
              </a:ext>
            </a:extLst>
          </p:cNvPr>
          <p:cNvSpPr txBox="1"/>
          <p:nvPr/>
        </p:nvSpPr>
        <p:spPr>
          <a:xfrm>
            <a:off x="11100304" y="5490334"/>
            <a:ext cx="8091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Result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05D14F04-C7D9-0C6D-6D80-70935CDFD4F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6919" y="5962930"/>
            <a:ext cx="477051" cy="433984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705CA9C3-E1AB-830B-7723-360BD468CBC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6578" y="2191482"/>
            <a:ext cx="477051" cy="433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381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3" grpId="0" animBg="1"/>
      <p:bldP spid="34" grpId="0" animBg="1"/>
      <p:bldP spid="35" grpId="0" animBg="1"/>
      <p:bldP spid="36" grpId="0"/>
      <p:bldP spid="37" grpId="0"/>
      <p:bldP spid="38" grpId="0"/>
      <p:bldP spid="39" grpId="0"/>
      <p:bldP spid="18" grpId="0" animBg="1"/>
      <p:bldP spid="20" grpId="0" animBg="1"/>
      <p:bldP spid="21" grpId="0" animBg="1"/>
      <p:bldP spid="25" grpId="0" animBg="1"/>
      <p:bldP spid="27" grpId="0"/>
      <p:bldP spid="28" grpId="0"/>
      <p:bldP spid="30" grpId="0"/>
      <p:bldP spid="31" grpId="0"/>
      <p:bldP spid="42" grpId="0" animBg="1"/>
      <p:bldP spid="43" grpId="0" animBg="1"/>
    </p:bldLst>
  </p:timing>
  <p:extLst>
    <p:ext uri="{6950BFC3-D8DA-4A85-94F7-54DA5524770B}">
      <p188:commentRel xmlns:p188="http://schemas.microsoft.com/office/powerpoint/2018/8/main" r:id="rId3"/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F1FCF0-5555-68BF-3DC8-8B7814AFC1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ED600DA7-D855-EB06-A6B1-7FBD77D52496}"/>
              </a:ext>
            </a:extLst>
          </p:cNvPr>
          <p:cNvGrpSpPr/>
          <p:nvPr/>
        </p:nvGrpSpPr>
        <p:grpSpPr>
          <a:xfrm>
            <a:off x="838109" y="2999571"/>
            <a:ext cx="899793" cy="979841"/>
            <a:chOff x="968327" y="1545777"/>
            <a:chExt cx="1465091" cy="1745769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1A92543-B80F-9B3A-7694-7D595E6EA59E}"/>
                </a:ext>
              </a:extLst>
            </p:cNvPr>
            <p:cNvSpPr/>
            <p:nvPr/>
          </p:nvSpPr>
          <p:spPr>
            <a:xfrm>
              <a:off x="1247189" y="1545777"/>
              <a:ext cx="907365" cy="90736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48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55E4C768-DFE8-09BD-E870-CE9B150D2109}"/>
                </a:ext>
              </a:extLst>
            </p:cNvPr>
            <p:cNvSpPr/>
            <p:nvPr/>
          </p:nvSpPr>
          <p:spPr>
            <a:xfrm rot="10800000">
              <a:off x="968327" y="2502380"/>
              <a:ext cx="1465091" cy="789166"/>
            </a:xfrm>
            <a:custGeom>
              <a:avLst/>
              <a:gdLst>
                <a:gd name="connsiteX0" fmla="*/ 485057 w 1465091"/>
                <a:gd name="connsiteY0" fmla="*/ 789166 h 789166"/>
                <a:gd name="connsiteX1" fmla="*/ 414956 w 1465091"/>
                <a:gd name="connsiteY1" fmla="*/ 758584 h 789166"/>
                <a:gd name="connsiteX2" fmla="*/ 3781 w 1465091"/>
                <a:gd name="connsiteY2" fmla="*/ 86047 h 789166"/>
                <a:gd name="connsiteX3" fmla="*/ 0 w 1465091"/>
                <a:gd name="connsiteY3" fmla="*/ 24 h 789166"/>
                <a:gd name="connsiteX4" fmla="*/ 0 w 1465091"/>
                <a:gd name="connsiteY4" fmla="*/ 0 h 789166"/>
                <a:gd name="connsiteX5" fmla="*/ 1465091 w 1465091"/>
                <a:gd name="connsiteY5" fmla="*/ 0 h 789166"/>
                <a:gd name="connsiteX6" fmla="*/ 1465091 w 1465091"/>
                <a:gd name="connsiteY6" fmla="*/ 1 h 789166"/>
                <a:gd name="connsiteX7" fmla="*/ 1066038 w 1465091"/>
                <a:gd name="connsiteY7" fmla="*/ 749505 h 789166"/>
                <a:gd name="connsiteX8" fmla="*/ 979988 w 1465091"/>
                <a:gd name="connsiteY8" fmla="*/ 789141 h 789166"/>
                <a:gd name="connsiteX9" fmla="*/ 909140 w 1465091"/>
                <a:gd name="connsiteY9" fmla="*/ 750686 h 789166"/>
                <a:gd name="connsiteX10" fmla="*/ 732546 w 1465091"/>
                <a:gd name="connsiteY10" fmla="*/ 715033 h 789166"/>
                <a:gd name="connsiteX11" fmla="*/ 555952 w 1465091"/>
                <a:gd name="connsiteY11" fmla="*/ 750686 h 789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5091" h="789166">
                  <a:moveTo>
                    <a:pt x="485057" y="789166"/>
                  </a:moveTo>
                  <a:lnTo>
                    <a:pt x="414956" y="758584"/>
                  </a:lnTo>
                  <a:cubicBezTo>
                    <a:pt x="190780" y="634488"/>
                    <a:pt x="30041" y="383104"/>
                    <a:pt x="3781" y="86047"/>
                  </a:cubicBezTo>
                  <a:lnTo>
                    <a:pt x="0" y="24"/>
                  </a:lnTo>
                  <a:lnTo>
                    <a:pt x="0" y="0"/>
                  </a:lnTo>
                  <a:lnTo>
                    <a:pt x="1465091" y="0"/>
                  </a:lnTo>
                  <a:lnTo>
                    <a:pt x="1465091" y="1"/>
                  </a:lnTo>
                  <a:cubicBezTo>
                    <a:pt x="1465091" y="326805"/>
                    <a:pt x="1302946" y="610100"/>
                    <a:pt x="1066038" y="749505"/>
                  </a:cubicBezTo>
                  <a:lnTo>
                    <a:pt x="979988" y="789141"/>
                  </a:lnTo>
                  <a:lnTo>
                    <a:pt x="909140" y="750686"/>
                  </a:lnTo>
                  <a:cubicBezTo>
                    <a:pt x="854862" y="727728"/>
                    <a:pt x="795186" y="715033"/>
                    <a:pt x="732546" y="715033"/>
                  </a:cubicBezTo>
                  <a:cubicBezTo>
                    <a:pt x="669905" y="715033"/>
                    <a:pt x="610230" y="727728"/>
                    <a:pt x="555952" y="750686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2448"/>
            </a:p>
          </p:txBody>
        </p:sp>
      </p:grpSp>
      <p:pic>
        <p:nvPicPr>
          <p:cNvPr id="16" name="Picture 2" descr="ChatGPT Logo PNG Images With Transparent Background">
            <a:extLst>
              <a:ext uri="{FF2B5EF4-FFF2-40B4-BE49-F238E27FC236}">
                <a16:creationId xmlns:a16="http://schemas.microsoft.com/office/drawing/2014/main" id="{DED0C3B4-DC05-0F79-8660-C006A8845E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4178" y="2948408"/>
            <a:ext cx="838371" cy="838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logo&#10;&#10;Description automatically generated">
            <a:extLst>
              <a:ext uri="{FF2B5EF4-FFF2-40B4-BE49-F238E27FC236}">
                <a16:creationId xmlns:a16="http://schemas.microsoft.com/office/drawing/2014/main" id="{61423D88-B1CE-5B8A-1588-57D67684E3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2387" y="2899188"/>
            <a:ext cx="1080225" cy="1080225"/>
          </a:xfrm>
          <a:prstGeom prst="rect">
            <a:avLst/>
          </a:prstGeom>
        </p:spPr>
      </p:pic>
      <p:sp>
        <p:nvSpPr>
          <p:cNvPr id="18" name="Arrow: Right 17">
            <a:extLst>
              <a:ext uri="{FF2B5EF4-FFF2-40B4-BE49-F238E27FC236}">
                <a16:creationId xmlns:a16="http://schemas.microsoft.com/office/drawing/2014/main" id="{B840C44B-8F82-A5FB-FEEC-9F2E455533C0}"/>
              </a:ext>
            </a:extLst>
          </p:cNvPr>
          <p:cNvSpPr/>
          <p:nvPr/>
        </p:nvSpPr>
        <p:spPr>
          <a:xfrm>
            <a:off x="2243522" y="3238074"/>
            <a:ext cx="1431979" cy="270770"/>
          </a:xfrm>
          <a:prstGeom prst="rightArrow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48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CB46F1CE-0D50-D01F-40D9-F060C9FEC306}"/>
              </a:ext>
            </a:extLst>
          </p:cNvPr>
          <p:cNvSpPr/>
          <p:nvPr/>
        </p:nvSpPr>
        <p:spPr>
          <a:xfrm>
            <a:off x="6122552" y="3027207"/>
            <a:ext cx="1431979" cy="270770"/>
          </a:xfrm>
          <a:prstGeom prst="rightArrow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48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65006932-4C39-10DE-3F8E-C6859DAFA217}"/>
              </a:ext>
            </a:extLst>
          </p:cNvPr>
          <p:cNvSpPr/>
          <p:nvPr/>
        </p:nvSpPr>
        <p:spPr>
          <a:xfrm rot="10800000">
            <a:off x="6072659" y="3403068"/>
            <a:ext cx="1431979" cy="270770"/>
          </a:xfrm>
          <a:prstGeom prst="rightArrow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48"/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58851631-4526-1FFE-076F-52DEC988A5D0}"/>
              </a:ext>
            </a:extLst>
          </p:cNvPr>
          <p:cNvSpPr/>
          <p:nvPr/>
        </p:nvSpPr>
        <p:spPr>
          <a:xfrm rot="10800000">
            <a:off x="2193806" y="3542624"/>
            <a:ext cx="1431979" cy="270770"/>
          </a:xfrm>
          <a:prstGeom prst="rightArrow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48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67955E3-AE1F-96FE-187C-22CA4D7D9D7A}"/>
              </a:ext>
            </a:extLst>
          </p:cNvPr>
          <p:cNvSpPr txBox="1"/>
          <p:nvPr/>
        </p:nvSpPr>
        <p:spPr>
          <a:xfrm>
            <a:off x="652458" y="1692917"/>
            <a:ext cx="4790353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“Everything looks good, but how does this architecture “look” like @mermAId?”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3556981-D912-5290-8FD0-DD6D3B6662A6}"/>
              </a:ext>
            </a:extLst>
          </p:cNvPr>
          <p:cNvSpPr txBox="1"/>
          <p:nvPr/>
        </p:nvSpPr>
        <p:spPr>
          <a:xfrm>
            <a:off x="5864998" y="1783343"/>
            <a:ext cx="3541892" cy="113877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System</a:t>
            </a:r>
            <a:r>
              <a:rPr lang="en-US" dirty="0">
                <a:solidFill>
                  <a:schemeClr val="bg1"/>
                </a:solidFill>
              </a:rPr>
              <a:t>: </a:t>
            </a:r>
            <a:r>
              <a:rPr lang="en-US" sz="1600" dirty="0">
                <a:solidFill>
                  <a:schemeClr val="bg1"/>
                </a:solidFill>
              </a:rPr>
              <a:t>You are a friendly coding assistant using </a:t>
            </a:r>
            <a:r>
              <a:rPr lang="en-US" sz="1600" dirty="0" err="1">
                <a:solidFill>
                  <a:schemeClr val="bg1"/>
                </a:solidFill>
              </a:rPr>
              <a:t>mermAId</a:t>
            </a:r>
            <a:r>
              <a:rPr lang="en-US" sz="1600" dirty="0">
                <a:solidFill>
                  <a:schemeClr val="bg1"/>
                </a:solidFill>
              </a:rPr>
              <a:t>…</a:t>
            </a:r>
          </a:p>
          <a:p>
            <a:r>
              <a:rPr lang="en-US" b="1" dirty="0">
                <a:solidFill>
                  <a:schemeClr val="bg1"/>
                </a:solidFill>
              </a:rPr>
              <a:t>User: </a:t>
            </a:r>
            <a:r>
              <a:rPr lang="en-US" sz="1600" dirty="0">
                <a:solidFill>
                  <a:schemeClr val="bg1"/>
                </a:solidFill>
              </a:rPr>
              <a:t>What would this infrastructure architecture look like on a diagram?</a:t>
            </a:r>
            <a:endParaRPr lang="en-US" sz="2400" dirty="0">
              <a:solidFill>
                <a:schemeClr val="bg1"/>
              </a:solidFill>
              <a:cs typeface="Segoe UI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8A6BC7F-F927-E43A-F9C8-31085B6F3F9D}"/>
              </a:ext>
            </a:extLst>
          </p:cNvPr>
          <p:cNvSpPr txBox="1"/>
          <p:nvPr/>
        </p:nvSpPr>
        <p:spPr>
          <a:xfrm>
            <a:off x="5864998" y="3886834"/>
            <a:ext cx="2540225" cy="86177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Assistant: </a:t>
            </a:r>
            <a:r>
              <a:rPr lang="en-US" sz="1600" dirty="0">
                <a:solidFill>
                  <a:schemeClr val="bg1"/>
                </a:solidFill>
              </a:rPr>
              <a:t>This is what the architecture looks like..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29B7E153-E863-3C90-88DF-2EC71C7EC0F3}"/>
              </a:ext>
            </a:extLst>
          </p:cNvPr>
          <p:cNvSpPr/>
          <p:nvPr/>
        </p:nvSpPr>
        <p:spPr>
          <a:xfrm>
            <a:off x="9308621" y="2999571"/>
            <a:ext cx="1431979" cy="270770"/>
          </a:xfrm>
          <a:prstGeom prst="rightArrow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48"/>
          </a:p>
        </p:txBody>
      </p:sp>
      <p:sp>
        <p:nvSpPr>
          <p:cNvPr id="43" name="Arrow: Right 42">
            <a:extLst>
              <a:ext uri="{FF2B5EF4-FFF2-40B4-BE49-F238E27FC236}">
                <a16:creationId xmlns:a16="http://schemas.microsoft.com/office/drawing/2014/main" id="{BDD5FC02-3BB9-62F9-D2C2-5CDFB4E5800C}"/>
              </a:ext>
            </a:extLst>
          </p:cNvPr>
          <p:cNvSpPr/>
          <p:nvPr/>
        </p:nvSpPr>
        <p:spPr>
          <a:xfrm rot="10800000">
            <a:off x="9258728" y="3375432"/>
            <a:ext cx="1431979" cy="270770"/>
          </a:xfrm>
          <a:prstGeom prst="rightArrow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48"/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BD4731BB-F3FF-8727-E99E-8099BBE4F0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567" y="4867624"/>
            <a:ext cx="477051" cy="433984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8EDBC176-0CF9-B360-EC3C-B5F955AE3D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47042" y="2715598"/>
            <a:ext cx="1077218" cy="1077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59A416B-411D-5684-56A1-FCDC7C44CA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8109" y="4323102"/>
            <a:ext cx="3029373" cy="1467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4808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0" grpId="0" animBg="1"/>
      <p:bldP spid="21" grpId="0" animBg="1"/>
      <p:bldP spid="25" grpId="0" animBg="1"/>
      <p:bldP spid="27" grpId="0"/>
      <p:bldP spid="28" grpId="0"/>
      <p:bldP spid="30" grpId="0"/>
      <p:bldP spid="42" grpId="0" animBg="1"/>
      <p:bldP spid="4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8461E9-E292-2E9F-B813-D88838E7AB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47D80DBE-E66B-8B2C-D313-788E43EAC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1684" y="3381353"/>
            <a:ext cx="5766594" cy="516873"/>
          </a:xfrm>
        </p:spPr>
        <p:txBody>
          <a:bodyPr/>
          <a:lstStyle/>
          <a:p>
            <a:r>
              <a:rPr lang="pt-BR" sz="7200" spc="0" dirty="0"/>
              <a:t>Demo time!</a:t>
            </a:r>
          </a:p>
        </p:txBody>
      </p:sp>
    </p:spTree>
    <p:extLst>
      <p:ext uri="{BB962C8B-B14F-4D97-AF65-F5344CB8AC3E}">
        <p14:creationId xmlns:p14="http://schemas.microsoft.com/office/powerpoint/2010/main" val="3985041214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ED02553-0DA5-CCB3-F1EF-5545D0179A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Picture 7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9E1D0E6D-7C54-CA2E-E133-EBCC751D9F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82" y="68288"/>
            <a:ext cx="12191910" cy="6857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282615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36708-45E7-4161-A763-100683C03D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138" y="1882010"/>
            <a:ext cx="11387772" cy="4175889"/>
          </a:xfrm>
        </p:spPr>
        <p:txBody>
          <a:bodyPr/>
          <a:lstStyle/>
          <a:p>
            <a:r>
              <a:rPr lang="en-US" sz="3600" dirty="0"/>
              <a:t>Thank you.</a:t>
            </a:r>
            <a:br>
              <a:rPr lang="en-US" sz="3600" dirty="0"/>
            </a:br>
            <a:br>
              <a:rPr lang="en-US" sz="3600" dirty="0"/>
            </a:br>
            <a:r>
              <a:rPr lang="en-US" sz="2400" dirty="0"/>
              <a:t>For the GitHub Repo </a:t>
            </a:r>
            <a:br>
              <a:rPr lang="en-US" sz="2400" dirty="0"/>
            </a:br>
            <a:r>
              <a:rPr lang="en-US" sz="2400" dirty="0"/>
              <a:t>containing this demo</a:t>
            </a:r>
            <a:br>
              <a:rPr lang="en-US" sz="3600" dirty="0"/>
            </a:br>
            <a:br>
              <a:rPr lang="en-US" sz="3600" dirty="0"/>
            </a:br>
            <a:br>
              <a:rPr lang="en-US" sz="3600" dirty="0"/>
            </a:br>
            <a:r>
              <a:rPr lang="en-US" sz="2400" dirty="0"/>
              <a:t>Scan me &gt;</a:t>
            </a:r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 </a:t>
            </a:r>
            <a:br>
              <a:rPr lang="en-US" sz="2400" dirty="0"/>
            </a:br>
            <a:endParaRPr lang="en-US" sz="3600" dirty="0">
              <a:solidFill>
                <a:srgbClr val="FFFFFF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0F709C2-A37B-874B-7AB1-91FCBC3894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3110" y="4192755"/>
            <a:ext cx="1794055" cy="177419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C67A7AE-D315-E453-3C5F-6125D4A76E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0432" y="1219814"/>
            <a:ext cx="2400635" cy="360095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7087A94-BEA7-D0A0-46FE-375A32F038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07669" y="1219813"/>
            <a:ext cx="2400635" cy="3600953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3F179FC0-9D05-08C0-3174-03B43BE8B49F}"/>
              </a:ext>
            </a:extLst>
          </p:cNvPr>
          <p:cNvSpPr txBox="1">
            <a:spLocks/>
          </p:cNvSpPr>
          <p:nvPr/>
        </p:nvSpPr>
        <p:spPr>
          <a:xfrm>
            <a:off x="6947859" y="4899837"/>
            <a:ext cx="262890" cy="403977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1300"/>
              </a:spcAft>
              <a:buNone/>
              <a:defRPr lang="en-US" sz="2600" b="0" kern="1200" cap="none" spc="-50" baseline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GB" sz="2800" dirty="0">
                <a:solidFill>
                  <a:srgbClr val="FFFFFF"/>
                </a:solidFill>
              </a:rPr>
              <a:t>^</a:t>
            </a:r>
            <a:endParaRPr lang="en-GB" sz="3600" dirty="0">
              <a:solidFill>
                <a:srgbClr val="FFFFFF"/>
              </a:solidFill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D10D4970-D602-3096-534D-0B51F51A39AA}"/>
              </a:ext>
            </a:extLst>
          </p:cNvPr>
          <p:cNvSpPr txBox="1">
            <a:spLocks/>
          </p:cNvSpPr>
          <p:nvPr/>
        </p:nvSpPr>
        <p:spPr>
          <a:xfrm>
            <a:off x="10596167" y="4929203"/>
            <a:ext cx="262890" cy="403977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1300"/>
              </a:spcAft>
              <a:buNone/>
              <a:defRPr lang="en-US" sz="2600" b="0" kern="1200" cap="none" spc="-50" baseline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GB" sz="2800" dirty="0">
                <a:solidFill>
                  <a:srgbClr val="FFFFFF"/>
                </a:solidFill>
              </a:rPr>
              <a:t>^</a:t>
            </a:r>
            <a:endParaRPr lang="en-GB" sz="3600" dirty="0">
              <a:solidFill>
                <a:srgbClr val="FFFFFF"/>
              </a:solidFill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FE51124-3B3B-8FB0-0AD9-0B39E6CB23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80579" y="5303814"/>
            <a:ext cx="1054813" cy="106636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AE89F13-82D2-6DD4-A3E7-AD17FC0922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58527" y="5296837"/>
            <a:ext cx="1041553" cy="1053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867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Azure 1">
  <a:themeElements>
    <a:clrScheme name="Custom 3">
      <a:dk1>
        <a:srgbClr val="000000"/>
      </a:dk1>
      <a:lt1>
        <a:srgbClr val="FFFFFF"/>
      </a:lt1>
      <a:dk2>
        <a:srgbClr val="0078D3"/>
      </a:dk2>
      <a:lt2>
        <a:srgbClr val="FFFFFF"/>
      </a:lt2>
      <a:accent1>
        <a:srgbClr val="EBEBEB"/>
      </a:accent1>
      <a:accent2>
        <a:srgbClr val="75757A"/>
      </a:accent2>
      <a:accent3>
        <a:srgbClr val="000041"/>
      </a:accent3>
      <a:accent4>
        <a:srgbClr val="0078D3"/>
      </a:accent4>
      <a:accent5>
        <a:srgbClr val="50E6FF"/>
      </a:accent5>
      <a:accent6>
        <a:srgbClr val="EBEBEB"/>
      </a:accent6>
      <a:hlink>
        <a:srgbClr val="0078D4"/>
      </a:hlink>
      <a:folHlink>
        <a:srgbClr val="0078D4"/>
      </a:folHlink>
    </a:clrScheme>
    <a:fontScheme name="Dynamics 36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zure_PPT_Template_Aug2021.potx" id="{3C877D09-A027-4A54-90F8-D8E1B0BABAF3}" vid="{0DC0A601-2880-433D-8EDE-98C99C8D5565}"/>
    </a:ext>
  </a:extLst>
</a:theme>
</file>

<file path=ppt/theme/theme2.xml><?xml version="1.0" encoding="utf-8"?>
<a:theme xmlns:a="http://schemas.openxmlformats.org/drawingml/2006/main" name="Azure 2">
  <a:themeElements>
    <a:clrScheme name="Custom 3">
      <a:dk1>
        <a:srgbClr val="000000"/>
      </a:dk1>
      <a:lt1>
        <a:srgbClr val="FFFFFF"/>
      </a:lt1>
      <a:dk2>
        <a:srgbClr val="0078D3"/>
      </a:dk2>
      <a:lt2>
        <a:srgbClr val="FFFFFF"/>
      </a:lt2>
      <a:accent1>
        <a:srgbClr val="EBEBEB"/>
      </a:accent1>
      <a:accent2>
        <a:srgbClr val="75757A"/>
      </a:accent2>
      <a:accent3>
        <a:srgbClr val="000041"/>
      </a:accent3>
      <a:accent4>
        <a:srgbClr val="0078D3"/>
      </a:accent4>
      <a:accent5>
        <a:srgbClr val="50E6FF"/>
      </a:accent5>
      <a:accent6>
        <a:srgbClr val="EBEBEB"/>
      </a:accent6>
      <a:hlink>
        <a:srgbClr val="0078D4"/>
      </a:hlink>
      <a:folHlink>
        <a:srgbClr val="0078D4"/>
      </a:folHlink>
    </a:clrScheme>
    <a:fontScheme name="Dynamics 36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zure_PPT_Template_Aug2021.potx" id="{3C877D09-A027-4A54-90F8-D8E1B0BABAF3}" vid="{C861FBA1-9D5C-446F-A000-EB20A8722F96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3714CF6683E8041AFD1C5610185BCF7" ma:contentTypeVersion="10" ma:contentTypeDescription="Create a new document." ma:contentTypeScope="" ma:versionID="7104a475d326ed95f91e23864542b400">
  <xsd:schema xmlns:xsd="http://www.w3.org/2001/XMLSchema" xmlns:xs="http://www.w3.org/2001/XMLSchema" xmlns:p="http://schemas.microsoft.com/office/2006/metadata/properties" xmlns:ns1="http://schemas.microsoft.com/sharepoint/v3" xmlns:ns2="4724af67-6ca7-4004-8ba4-af13d9fc8dce" xmlns:ns3="7741d717-973a-4876-bbd8-8b1348132c55" targetNamespace="http://schemas.microsoft.com/office/2006/metadata/properties" ma:root="true" ma:fieldsID="a81e0fcb11375a0e94f931036aeffa0a" ns1:_="" ns2:_="" ns3:_="">
    <xsd:import namespace="http://schemas.microsoft.com/sharepoint/v3"/>
    <xsd:import namespace="4724af67-6ca7-4004-8ba4-af13d9fc8dce"/>
    <xsd:import namespace="7741d717-973a-4876-bbd8-8b1348132c55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MediaServiceSearchProperties" minOccurs="0"/>
                <xsd:element ref="ns1:_ip_UnifiedCompliancePolicyProperties" minOccurs="0"/>
                <xsd:element ref="ns1:_ip_UnifiedCompliancePolicyUIAction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724af67-6ca7-4004-8ba4-af13d9fc8dce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741d717-973a-4876-bbd8-8b1348132c5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3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SearchProperties" ma:index="1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7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AAC6D06-543F-43F8-8369-7499BEFD986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4724af67-6ca7-4004-8ba4-af13d9fc8dce"/>
    <ds:schemaRef ds:uri="7741d717-973a-4876-bbd8-8b1348132c5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990F116-B58F-4255-B05B-DA3808E0E5C6}">
  <ds:schemaRefs>
    <ds:schemaRef ds:uri="7741d717-973a-4876-bbd8-8b1348132c55"/>
    <ds:schemaRef ds:uri="http://purl.org/dc/elements/1.1/"/>
    <ds:schemaRef ds:uri="http://purl.org/dc/dcmitype/"/>
    <ds:schemaRef ds:uri="http://schemas.openxmlformats.org/package/2006/metadata/core-properties"/>
    <ds:schemaRef ds:uri="http://schemas.microsoft.com/office/2006/documentManagement/types"/>
    <ds:schemaRef ds:uri="http://purl.org/dc/terms/"/>
    <ds:schemaRef ds:uri="http://schemas.microsoft.com/office/infopath/2007/PartnerControls"/>
    <ds:schemaRef ds:uri="http://www.w3.org/XML/1998/namespace"/>
    <ds:schemaRef ds:uri="4724af67-6ca7-4004-8ba4-af13d9fc8dce"/>
    <ds:schemaRef ds:uri="http://schemas.microsoft.com/sharepoint/v3"/>
    <ds:schemaRef ds:uri="http://schemas.microsoft.com/office/2006/metadata/propertie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Azure brand template</Template>
  <TotalTime>153</TotalTime>
  <Words>823</Words>
  <Application>Microsoft Office PowerPoint</Application>
  <PresentationFormat>Custom</PresentationFormat>
  <Paragraphs>71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9</vt:i4>
      </vt:variant>
    </vt:vector>
  </HeadingPairs>
  <TitlesOfParts>
    <vt:vector size="18" baseType="lpstr">
      <vt:lpstr>Arial</vt:lpstr>
      <vt:lpstr>Cascadia Code</vt:lpstr>
      <vt:lpstr>Consolas</vt:lpstr>
      <vt:lpstr>Segoe UI</vt:lpstr>
      <vt:lpstr>Segoe UI Light</vt:lpstr>
      <vt:lpstr>Segoe UI Semibold</vt:lpstr>
      <vt:lpstr>Wingdings</vt:lpstr>
      <vt:lpstr>Azure 1</vt:lpstr>
      <vt:lpstr>Azure 2</vt:lpstr>
      <vt:lpstr>Season of AI – Season 2</vt:lpstr>
      <vt:lpstr>PowerPoint Presentation</vt:lpstr>
      <vt:lpstr>“How do I use GitHub Copilot as my peer programmer to not only help me code my Infrastructure…”  “… but also visualise it?”</vt:lpstr>
      <vt:lpstr>PowerPoint Presentation</vt:lpstr>
      <vt:lpstr>PowerPoint Presentation</vt:lpstr>
      <vt:lpstr>PowerPoint Presentation</vt:lpstr>
      <vt:lpstr>Demo time!</vt:lpstr>
      <vt:lpstr>PowerPoint Presentation</vt:lpstr>
      <vt:lpstr>Thank you.  For the GitHub Repo  containing this demo   Scan me &gt;    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>Azure PowerPoint template</dc:subject>
  <dc:creator>Pablo Lopes</dc:creator>
  <cp:keywords/>
  <dc:description>Template: Ariel Butz; ZUM Communications
Formatting: 
Audience Type:</dc:description>
  <cp:lastModifiedBy>Marcel L</cp:lastModifiedBy>
  <cp:revision>2</cp:revision>
  <dcterms:created xsi:type="dcterms:W3CDTF">2024-09-16T20:47:32Z</dcterms:created>
  <dcterms:modified xsi:type="dcterms:W3CDTF">2024-12-04T01:46:31Z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0x01010013714CF6683E8041AFD1C5610185BCF7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MediaServiceImageTags">
    <vt:lpwstr/>
  </property>
</Properties>
</file>